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8" r:id="rId2"/>
    <p:sldId id="256" r:id="rId3"/>
    <p:sldId id="281" r:id="rId4"/>
    <p:sldId id="278" r:id="rId5"/>
    <p:sldId id="330" r:id="rId6"/>
    <p:sldId id="329" r:id="rId7"/>
    <p:sldId id="303" r:id="rId8"/>
    <p:sldId id="309" r:id="rId9"/>
    <p:sldId id="331" r:id="rId10"/>
    <p:sldId id="332" r:id="rId11"/>
    <p:sldId id="340" r:id="rId12"/>
    <p:sldId id="341" r:id="rId13"/>
    <p:sldId id="344" r:id="rId14"/>
    <p:sldId id="273" r:id="rId15"/>
    <p:sldId id="296" r:id="rId16"/>
    <p:sldId id="298" r:id="rId17"/>
    <p:sldId id="280" r:id="rId18"/>
    <p:sldId id="333" r:id="rId19"/>
    <p:sldId id="316" r:id="rId20"/>
    <p:sldId id="272" r:id="rId21"/>
    <p:sldId id="312" r:id="rId22"/>
    <p:sldId id="306" r:id="rId23"/>
    <p:sldId id="314" r:id="rId24"/>
    <p:sldId id="342" r:id="rId25"/>
    <p:sldId id="339" r:id="rId26"/>
    <p:sldId id="315" r:id="rId27"/>
    <p:sldId id="322" r:id="rId28"/>
    <p:sldId id="335" r:id="rId29"/>
    <p:sldId id="343" r:id="rId30"/>
    <p:sldId id="345" r:id="rId31"/>
    <p:sldId id="26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CC5573-DFCD-F7EF-025F-C848D615E45B}" name="Rafaela Simoni Comerlato- UE/RS" initials="RSCU" userId="S::rafaela-comerlato@sescooprs.coop.br::9853289a-0d59-4fce-b422-f8197ced9a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66"/>
    <a:srgbClr val="EF7628"/>
    <a:srgbClr val="2E58A3"/>
    <a:srgbClr val="718FC1"/>
    <a:srgbClr val="F07F37"/>
    <a:srgbClr val="335CA6"/>
    <a:srgbClr val="2AA54F"/>
    <a:srgbClr val="0F7036"/>
    <a:srgbClr val="325BA5"/>
    <a:srgbClr val="12B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F5C6D-C25B-4025-842C-E03E8D3597E1}" v="17" dt="2025-10-29T00:54:15.918"/>
    <p1510:client id="{B596785D-F4D1-4B28-9D34-485C2676ACDB}" v="20" dt="2025-10-29T19:01:04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ngela Becker- UE/RS" userId="S::elisangela-becker@sescooprs.coop.br::ddcb03e9-61a2-4bb2-ab5f-0449b9dc7d25" providerId="AD" clId="Web-{4E971D5E-F274-C24F-CF9C-C89A38C59F91}"/>
    <pc:docChg chg="modSld">
      <pc:chgData name="Elisangela Becker- UE/RS" userId="S::elisangela-becker@sescooprs.coop.br::ddcb03e9-61a2-4bb2-ab5f-0449b9dc7d25" providerId="AD" clId="Web-{4E971D5E-F274-C24F-CF9C-C89A38C59F91}" dt="2025-10-27T13:23:11.034" v="4" actId="1076"/>
      <pc:docMkLst>
        <pc:docMk/>
      </pc:docMkLst>
      <pc:sldChg chg="modSp">
        <pc:chgData name="Elisangela Becker- UE/RS" userId="S::elisangela-becker@sescooprs.coop.br::ddcb03e9-61a2-4bb2-ab5f-0449b9dc7d25" providerId="AD" clId="Web-{4E971D5E-F274-C24F-CF9C-C89A38C59F91}" dt="2025-10-27T13:22:41.955" v="0" actId="14100"/>
        <pc:sldMkLst>
          <pc:docMk/>
          <pc:sldMk cId="297907222" sldId="340"/>
        </pc:sldMkLst>
        <pc:spChg chg="mod">
          <ac:chgData name="Elisangela Becker- UE/RS" userId="S::elisangela-becker@sescooprs.coop.br::ddcb03e9-61a2-4bb2-ab5f-0449b9dc7d25" providerId="AD" clId="Web-{4E971D5E-F274-C24F-CF9C-C89A38C59F91}" dt="2025-10-27T13:22:41.955" v="0" actId="14100"/>
          <ac:spMkLst>
            <pc:docMk/>
            <pc:sldMk cId="297907222" sldId="340"/>
            <ac:spMk id="20" creationId="{2E6CB258-643D-CD72-DD6B-708097213E07}"/>
          </ac:spMkLst>
        </pc:spChg>
      </pc:sldChg>
      <pc:sldChg chg="modSp">
        <pc:chgData name="Elisangela Becker- UE/RS" userId="S::elisangela-becker@sescooprs.coop.br::ddcb03e9-61a2-4bb2-ab5f-0449b9dc7d25" providerId="AD" clId="Web-{4E971D5E-F274-C24F-CF9C-C89A38C59F91}" dt="2025-10-27T13:23:11.034" v="4" actId="1076"/>
        <pc:sldMkLst>
          <pc:docMk/>
          <pc:sldMk cId="1320972451" sldId="341"/>
        </pc:sldMkLst>
        <pc:picChg chg="mod">
          <ac:chgData name="Elisangela Becker- UE/RS" userId="S::elisangela-becker@sescooprs.coop.br::ddcb03e9-61a2-4bb2-ab5f-0449b9dc7d25" providerId="AD" clId="Web-{4E971D5E-F274-C24F-CF9C-C89A38C59F91}" dt="2025-10-27T13:23:07.799" v="3" actId="1076"/>
          <ac:picMkLst>
            <pc:docMk/>
            <pc:sldMk cId="1320972451" sldId="341"/>
            <ac:picMk id="2" creationId="{E7B63DA6-632B-5306-A941-5DF5E52183F2}"/>
          </ac:picMkLst>
        </pc:picChg>
        <pc:picChg chg="mod">
          <ac:chgData name="Elisangela Becker- UE/RS" userId="S::elisangela-becker@sescooprs.coop.br::ddcb03e9-61a2-4bb2-ab5f-0449b9dc7d25" providerId="AD" clId="Web-{4E971D5E-F274-C24F-CF9C-C89A38C59F91}" dt="2025-10-27T13:23:11.034" v="4" actId="1076"/>
          <ac:picMkLst>
            <pc:docMk/>
            <pc:sldMk cId="1320972451" sldId="341"/>
            <ac:picMk id="6" creationId="{9A2B6896-C402-C530-043B-E7BF59E8F7CD}"/>
          </ac:picMkLst>
        </pc:picChg>
        <pc:picChg chg="mod">
          <ac:chgData name="Elisangela Becker- UE/RS" userId="S::elisangela-becker@sescooprs.coop.br::ddcb03e9-61a2-4bb2-ab5f-0449b9dc7d25" providerId="AD" clId="Web-{4E971D5E-F274-C24F-CF9C-C89A38C59F91}" dt="2025-10-27T13:23:05.174" v="2" actId="1076"/>
          <ac:picMkLst>
            <pc:docMk/>
            <pc:sldMk cId="1320972451" sldId="341"/>
            <ac:picMk id="25" creationId="{793BE550-AEFB-B47B-5502-07C011DD70A5}"/>
          </ac:picMkLst>
        </pc:picChg>
      </pc:sldChg>
    </pc:docChg>
  </pc:docChgLst>
  <pc:docChgLst>
    <pc:chgData name="Rafaela Simoni Comerlato- UE/RS" userId="9853289a-0d59-4fce-b422-f8197ced9ae2" providerId="ADAL" clId="{1F148317-F05C-4955-872C-12400A542579}"/>
    <pc:docChg chg="undo custSel addSld modSld sldOrd">
      <pc:chgData name="Rafaela Simoni Comerlato- UE/RS" userId="9853289a-0d59-4fce-b422-f8197ced9ae2" providerId="ADAL" clId="{1F148317-F05C-4955-872C-12400A542579}" dt="2025-10-29T00:55:37.796" v="838" actId="1076"/>
      <pc:docMkLst>
        <pc:docMk/>
      </pc:docMkLst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2936650587" sldId="303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1156282390" sldId="309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2918405998" sldId="329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3758191785" sldId="330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1232525879" sldId="331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1238937584" sldId="332"/>
        </pc:sldMkLst>
      </pc:sldChg>
      <pc:sldChg chg="mod modShow">
        <pc:chgData name="Rafaela Simoni Comerlato- UE/RS" userId="9853289a-0d59-4fce-b422-f8197ced9ae2" providerId="ADAL" clId="{1F148317-F05C-4955-872C-12400A542579}" dt="2025-10-27T20:20:57.387" v="1" actId="729"/>
        <pc:sldMkLst>
          <pc:docMk/>
          <pc:sldMk cId="1943620144" sldId="335"/>
        </pc:sldMkLst>
      </pc:sldChg>
      <pc:sldChg chg="mod modShow">
        <pc:chgData name="Rafaela Simoni Comerlato- UE/RS" userId="9853289a-0d59-4fce-b422-f8197ced9ae2" providerId="ADAL" clId="{1F148317-F05C-4955-872C-12400A542579}" dt="2025-10-27T20:26:21.556" v="48" actId="729"/>
        <pc:sldMkLst>
          <pc:docMk/>
          <pc:sldMk cId="1911398650" sldId="339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297907222" sldId="340"/>
        </pc:sldMkLst>
      </pc:sldChg>
      <pc:sldChg chg="mod modShow">
        <pc:chgData name="Rafaela Simoni Comerlato- UE/RS" userId="9853289a-0d59-4fce-b422-f8197ced9ae2" providerId="ADAL" clId="{1F148317-F05C-4955-872C-12400A542579}" dt="2025-10-27T20:19:27.113" v="0" actId="729"/>
        <pc:sldMkLst>
          <pc:docMk/>
          <pc:sldMk cId="1320972451" sldId="341"/>
        </pc:sldMkLst>
      </pc:sldChg>
      <pc:sldChg chg="addSp delSp modSp add mod">
        <pc:chgData name="Rafaela Simoni Comerlato- UE/RS" userId="9853289a-0d59-4fce-b422-f8197ced9ae2" providerId="ADAL" clId="{1F148317-F05C-4955-872C-12400A542579}" dt="2025-10-27T20:25:58.051" v="47" actId="1076"/>
        <pc:sldMkLst>
          <pc:docMk/>
          <pc:sldMk cId="1597268291" sldId="342"/>
        </pc:sldMkLst>
        <pc:spChg chg="add mod">
          <ac:chgData name="Rafaela Simoni Comerlato- UE/RS" userId="9853289a-0d59-4fce-b422-f8197ced9ae2" providerId="ADAL" clId="{1F148317-F05C-4955-872C-12400A542579}" dt="2025-10-27T20:24:15.894" v="9" actId="14100"/>
          <ac:spMkLst>
            <pc:docMk/>
            <pc:sldMk cId="1597268291" sldId="342"/>
            <ac:spMk id="3" creationId="{FD9EBD1B-F8E3-E603-CD01-EEB99F30BCAB}"/>
          </ac:spMkLst>
        </pc:spChg>
        <pc:spChg chg="add mod">
          <ac:chgData name="Rafaela Simoni Comerlato- UE/RS" userId="9853289a-0d59-4fce-b422-f8197ced9ae2" providerId="ADAL" clId="{1F148317-F05C-4955-872C-12400A542579}" dt="2025-10-27T20:25:11.055" v="36" actId="1076"/>
          <ac:spMkLst>
            <pc:docMk/>
            <pc:sldMk cId="1597268291" sldId="342"/>
            <ac:spMk id="5" creationId="{E69AF976-2E44-2C08-A8BD-0EDE13C75FA9}"/>
          </ac:spMkLst>
        </pc:spChg>
        <pc:spChg chg="add mod">
          <ac:chgData name="Rafaela Simoni Comerlato- UE/RS" userId="9853289a-0d59-4fce-b422-f8197ced9ae2" providerId="ADAL" clId="{1F148317-F05C-4955-872C-12400A542579}" dt="2025-10-27T20:25:11.055" v="36" actId="1076"/>
          <ac:spMkLst>
            <pc:docMk/>
            <pc:sldMk cId="1597268291" sldId="342"/>
            <ac:spMk id="6" creationId="{7E6C2409-6016-7F54-B809-7DD3EDDE17CE}"/>
          </ac:spMkLst>
        </pc:spChg>
        <pc:picChg chg="add mod">
          <ac:chgData name="Rafaela Simoni Comerlato- UE/RS" userId="9853289a-0d59-4fce-b422-f8197ced9ae2" providerId="ADAL" clId="{1F148317-F05C-4955-872C-12400A542579}" dt="2025-10-27T20:25:58.051" v="47" actId="1076"/>
          <ac:picMkLst>
            <pc:docMk/>
            <pc:sldMk cId="1597268291" sldId="342"/>
            <ac:picMk id="11" creationId="{D8217011-48A4-2830-E18A-C1BE27AFCE1A}"/>
          </ac:picMkLst>
        </pc:picChg>
      </pc:sldChg>
      <pc:sldChg chg="addSp delSp modSp add mod ord">
        <pc:chgData name="Rafaela Simoni Comerlato- UE/RS" userId="9853289a-0d59-4fce-b422-f8197ced9ae2" providerId="ADAL" clId="{1F148317-F05C-4955-872C-12400A542579}" dt="2025-10-29T00:55:37.796" v="838" actId="1076"/>
        <pc:sldMkLst>
          <pc:docMk/>
          <pc:sldMk cId="2237339757" sldId="343"/>
        </pc:sldMkLst>
        <pc:spChg chg="del mod">
          <ac:chgData name="Rafaela Simoni Comerlato- UE/RS" userId="9853289a-0d59-4fce-b422-f8197ced9ae2" providerId="ADAL" clId="{1F148317-F05C-4955-872C-12400A542579}" dt="2025-10-29T00:55:13.945" v="836" actId="478"/>
          <ac:spMkLst>
            <pc:docMk/>
            <pc:sldMk cId="2237339757" sldId="343"/>
            <ac:spMk id="11" creationId="{8E7EF6CE-BF53-F0D4-A25F-13E1E3571E19}"/>
          </ac:spMkLst>
        </pc:spChg>
        <pc:spChg chg="mod">
          <ac:chgData name="Rafaela Simoni Comerlato- UE/RS" userId="9853289a-0d59-4fce-b422-f8197ced9ae2" providerId="ADAL" clId="{1F148317-F05C-4955-872C-12400A542579}" dt="2025-10-29T00:47:51.740" v="537" actId="20577"/>
          <ac:spMkLst>
            <pc:docMk/>
            <pc:sldMk cId="2237339757" sldId="343"/>
            <ac:spMk id="12" creationId="{490683F8-6738-1E59-921D-9FDA34CA64C5}"/>
          </ac:spMkLst>
        </pc:spChg>
        <pc:spChg chg="del">
          <ac:chgData name="Rafaela Simoni Comerlato- UE/RS" userId="9853289a-0d59-4fce-b422-f8197ced9ae2" providerId="ADAL" clId="{1F148317-F05C-4955-872C-12400A542579}" dt="2025-10-29T00:40:30.753" v="81" actId="478"/>
          <ac:spMkLst>
            <pc:docMk/>
            <pc:sldMk cId="2237339757" sldId="343"/>
            <ac:spMk id="13" creationId="{79A350D9-6B59-1F6C-3288-D90688C55E4F}"/>
          </ac:spMkLst>
        </pc:spChg>
        <pc:spChg chg="del">
          <ac:chgData name="Rafaela Simoni Comerlato- UE/RS" userId="9853289a-0d59-4fce-b422-f8197ced9ae2" providerId="ADAL" clId="{1F148317-F05C-4955-872C-12400A542579}" dt="2025-10-29T00:40:27.026" v="79" actId="478"/>
          <ac:spMkLst>
            <pc:docMk/>
            <pc:sldMk cId="2237339757" sldId="343"/>
            <ac:spMk id="14" creationId="{6B68D296-245E-E91F-01EA-241BBB39B35D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29" creationId="{374A39A4-36EF-6970-F788-CAFF4716D019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1" creationId="{AFF6CC7E-73F4-E922-0485-95C99161CB54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4" creationId="{39DB1BA1-1484-0079-08F5-F177501AE2A0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5" creationId="{2A36C16E-FCA0-DA0E-AFB3-C35F2BE6C1A3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6" creationId="{ADE57C53-275A-8AE6-99C2-E3542CFF368C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7" creationId="{676D1AA3-F8FA-C389-3BF8-DE5A5539C8AC}"/>
          </ac:spMkLst>
        </pc:spChg>
        <pc:spChg chg="add mod">
          <ac:chgData name="Rafaela Simoni Comerlato- UE/RS" userId="9853289a-0d59-4fce-b422-f8197ced9ae2" providerId="ADAL" clId="{1F148317-F05C-4955-872C-12400A542579}" dt="2025-10-29T00:55:37.796" v="838" actId="1076"/>
          <ac:spMkLst>
            <pc:docMk/>
            <pc:sldMk cId="2237339757" sldId="343"/>
            <ac:spMk id="38" creationId="{B5F87E4E-18EF-00DF-F846-139B9711634F}"/>
          </ac:spMkLst>
        </pc:spChg>
        <pc:picChg chg="add del mod">
          <ac:chgData name="Rafaela Simoni Comerlato- UE/RS" userId="9853289a-0d59-4fce-b422-f8197ced9ae2" providerId="ADAL" clId="{1F148317-F05C-4955-872C-12400A542579}" dt="2025-10-29T00:40:22.147" v="77" actId="478"/>
          <ac:picMkLst>
            <pc:docMk/>
            <pc:sldMk cId="2237339757" sldId="343"/>
            <ac:picMk id="3" creationId="{33343BE3-9C41-2289-E16C-DC35D714245D}"/>
          </ac:picMkLst>
        </pc:picChg>
        <pc:picChg chg="del">
          <ac:chgData name="Rafaela Simoni Comerlato- UE/RS" userId="9853289a-0d59-4fce-b422-f8197ced9ae2" providerId="ADAL" clId="{1F148317-F05C-4955-872C-12400A542579}" dt="2025-10-29T00:40:01.982" v="69" actId="478"/>
          <ac:picMkLst>
            <pc:docMk/>
            <pc:sldMk cId="2237339757" sldId="343"/>
            <ac:picMk id="4" creationId="{03D5584B-3F99-6215-136C-026CBEFED14D}"/>
          </ac:picMkLst>
        </pc:picChg>
        <pc:picChg chg="del">
          <ac:chgData name="Rafaela Simoni Comerlato- UE/RS" userId="9853289a-0d59-4fce-b422-f8197ced9ae2" providerId="ADAL" clId="{1F148317-F05C-4955-872C-12400A542579}" dt="2025-10-29T00:40:29.136" v="80" actId="478"/>
          <ac:picMkLst>
            <pc:docMk/>
            <pc:sldMk cId="2237339757" sldId="343"/>
            <ac:picMk id="5" creationId="{53EECF19-4EB1-2A89-C9FF-97E351635725}"/>
          </ac:picMkLst>
        </pc:picChg>
        <pc:picChg chg="del">
          <ac:chgData name="Rafaela Simoni Comerlato- UE/RS" userId="9853289a-0d59-4fce-b422-f8197ced9ae2" providerId="ADAL" clId="{1F148317-F05C-4955-872C-12400A542579}" dt="2025-10-29T00:40:25.372" v="78" actId="478"/>
          <ac:picMkLst>
            <pc:docMk/>
            <pc:sldMk cId="2237339757" sldId="343"/>
            <ac:picMk id="7" creationId="{84312D58-4EF8-A48B-1312-8CC926B08026}"/>
          </ac:picMkLst>
        </pc:picChg>
        <pc:picChg chg="add mod">
          <ac:chgData name="Rafaela Simoni Comerlato- UE/RS" userId="9853289a-0d59-4fce-b422-f8197ced9ae2" providerId="ADAL" clId="{1F148317-F05C-4955-872C-12400A542579}" dt="2025-10-29T00:47:40.983" v="533" actId="1076"/>
          <ac:picMkLst>
            <pc:docMk/>
            <pc:sldMk cId="2237339757" sldId="343"/>
            <ac:picMk id="8" creationId="{2DEC66C9-8F42-FC4E-02C0-08E694BABA5B}"/>
          </ac:picMkLst>
        </pc:picChg>
        <pc:picChg chg="del mod">
          <ac:chgData name="Rafaela Simoni Comerlato- UE/RS" userId="9853289a-0d59-4fce-b422-f8197ced9ae2" providerId="ADAL" clId="{1F148317-F05C-4955-872C-12400A542579}" dt="2025-10-29T00:40:33.783" v="83" actId="478"/>
          <ac:picMkLst>
            <pc:docMk/>
            <pc:sldMk cId="2237339757" sldId="343"/>
            <ac:picMk id="9" creationId="{D22182B7-594B-3F68-EAD8-14664892FFA1}"/>
          </ac:picMkLst>
        </pc:picChg>
        <pc:picChg chg="mod">
          <ac:chgData name="Rafaela Simoni Comerlato- UE/RS" userId="9853289a-0d59-4fce-b422-f8197ced9ae2" providerId="ADAL" clId="{1F148317-F05C-4955-872C-12400A542579}" dt="2025-10-29T00:53:01.229" v="697" actId="1076"/>
          <ac:picMkLst>
            <pc:docMk/>
            <pc:sldMk cId="2237339757" sldId="343"/>
            <ac:picMk id="15" creationId="{63E9D233-FEB5-4A3C-35D8-125685835A74}"/>
          </ac:picMkLst>
        </pc:picChg>
        <pc:picChg chg="add mod">
          <ac:chgData name="Rafaela Simoni Comerlato- UE/RS" userId="9853289a-0d59-4fce-b422-f8197ced9ae2" providerId="ADAL" clId="{1F148317-F05C-4955-872C-12400A542579}" dt="2025-10-29T00:55:37.796" v="838" actId="1076"/>
          <ac:picMkLst>
            <pc:docMk/>
            <pc:sldMk cId="2237339757" sldId="343"/>
            <ac:picMk id="16" creationId="{E63F1BD4-9E8D-A46B-6411-94BAF2D5FC27}"/>
          </ac:picMkLst>
        </pc:picChg>
        <pc:picChg chg="add del mod">
          <ac:chgData name="Rafaela Simoni Comerlato- UE/RS" userId="9853289a-0d59-4fce-b422-f8197ced9ae2" providerId="ADAL" clId="{1F148317-F05C-4955-872C-12400A542579}" dt="2025-10-29T00:53:11.022" v="700" actId="478"/>
          <ac:picMkLst>
            <pc:docMk/>
            <pc:sldMk cId="2237339757" sldId="343"/>
            <ac:picMk id="18" creationId="{8521B3E2-0E54-A99A-C299-3AC42F952EA2}"/>
          </ac:picMkLst>
        </pc:picChg>
        <pc:picChg chg="add mod">
          <ac:chgData name="Rafaela Simoni Comerlato- UE/RS" userId="9853289a-0d59-4fce-b422-f8197ced9ae2" providerId="ADAL" clId="{1F148317-F05C-4955-872C-12400A542579}" dt="2025-10-29T00:54:12.674" v="765" actId="1076"/>
          <ac:picMkLst>
            <pc:docMk/>
            <pc:sldMk cId="2237339757" sldId="343"/>
            <ac:picMk id="20" creationId="{6746F365-AB36-32DA-E605-29333E19A170}"/>
          </ac:picMkLst>
        </pc:picChg>
        <pc:picChg chg="add mod">
          <ac:chgData name="Rafaela Simoni Comerlato- UE/RS" userId="9853289a-0d59-4fce-b422-f8197ced9ae2" providerId="ADAL" clId="{1F148317-F05C-4955-872C-12400A542579}" dt="2025-10-29T00:53:38.224" v="703" actId="1076"/>
          <ac:picMkLst>
            <pc:docMk/>
            <pc:sldMk cId="2237339757" sldId="343"/>
            <ac:picMk id="22" creationId="{E591205A-04F5-10ED-AD6D-84AAE2BA7129}"/>
          </ac:picMkLst>
        </pc:picChg>
        <pc:picChg chg="add mod">
          <ac:chgData name="Rafaela Simoni Comerlato- UE/RS" userId="9853289a-0d59-4fce-b422-f8197ced9ae2" providerId="ADAL" clId="{1F148317-F05C-4955-872C-12400A542579}" dt="2025-10-29T00:55:37.796" v="838" actId="1076"/>
          <ac:picMkLst>
            <pc:docMk/>
            <pc:sldMk cId="2237339757" sldId="343"/>
            <ac:picMk id="24" creationId="{55FB4732-EB25-0DED-EC95-E1DA8E6A55CA}"/>
          </ac:picMkLst>
        </pc:picChg>
        <pc:picChg chg="add mod">
          <ac:chgData name="Rafaela Simoni Comerlato- UE/RS" userId="9853289a-0d59-4fce-b422-f8197ced9ae2" providerId="ADAL" clId="{1F148317-F05C-4955-872C-12400A542579}" dt="2025-10-29T00:55:37.796" v="838" actId="1076"/>
          <ac:picMkLst>
            <pc:docMk/>
            <pc:sldMk cId="2237339757" sldId="343"/>
            <ac:picMk id="26" creationId="{106FD7C9-B650-F07D-C655-174934159552}"/>
          </ac:picMkLst>
        </pc:picChg>
        <pc:picChg chg="add mod">
          <ac:chgData name="Rafaela Simoni Comerlato- UE/RS" userId="9853289a-0d59-4fce-b422-f8197ced9ae2" providerId="ADAL" clId="{1F148317-F05C-4955-872C-12400A542579}" dt="2025-10-29T00:53:07.854" v="698" actId="1076"/>
          <ac:picMkLst>
            <pc:docMk/>
            <pc:sldMk cId="2237339757" sldId="343"/>
            <ac:picMk id="28" creationId="{78B74732-140C-19F2-BA51-45A51F9BEF09}"/>
          </ac:picMkLst>
        </pc:picChg>
        <pc:picChg chg="add del mod">
          <ac:chgData name="Rafaela Simoni Comerlato- UE/RS" userId="9853289a-0d59-4fce-b422-f8197ced9ae2" providerId="ADAL" clId="{1F148317-F05C-4955-872C-12400A542579}" dt="2025-10-29T00:48:07.296" v="541" actId="478"/>
          <ac:picMkLst>
            <pc:docMk/>
            <pc:sldMk cId="2237339757" sldId="343"/>
            <ac:picMk id="30" creationId="{CB8C982D-0093-6A7F-701C-2636AF95D32A}"/>
          </ac:picMkLst>
        </pc:picChg>
        <pc:picChg chg="add mod">
          <ac:chgData name="Rafaela Simoni Comerlato- UE/RS" userId="9853289a-0d59-4fce-b422-f8197ced9ae2" providerId="ADAL" clId="{1F148317-F05C-4955-872C-12400A542579}" dt="2025-10-29T00:53:07.854" v="698" actId="1076"/>
          <ac:picMkLst>
            <pc:docMk/>
            <pc:sldMk cId="2237339757" sldId="343"/>
            <ac:picMk id="33" creationId="{780D5BFD-E5F0-15D7-4604-3942FB04DB81}"/>
          </ac:picMkLst>
        </pc:picChg>
      </pc:sldChg>
    </pc:docChg>
  </pc:docChgLst>
  <pc:docChgLst>
    <pc:chgData name="Elisangela Becker- UE/RS" userId="ddcb03e9-61a2-4bb2-ab5f-0449b9dc7d25" providerId="ADAL" clId="{8219E8E1-1F80-462B-9F75-E1219F31552F}"/>
    <pc:docChg chg="undo custSel addSld delSld modSld">
      <pc:chgData name="Elisangela Becker- UE/RS" userId="ddcb03e9-61a2-4bb2-ab5f-0449b9dc7d25" providerId="ADAL" clId="{8219E8E1-1F80-462B-9F75-E1219F31552F}" dt="2025-10-29T19:01:04.944" v="288"/>
      <pc:docMkLst>
        <pc:docMk/>
      </pc:docMkLst>
      <pc:sldChg chg="modSp mod">
        <pc:chgData name="Elisangela Becker- UE/RS" userId="ddcb03e9-61a2-4bb2-ab5f-0449b9dc7d25" providerId="ADAL" clId="{8219E8E1-1F80-462B-9F75-E1219F31552F}" dt="2025-10-27T12:22:51.517" v="92" actId="20577"/>
        <pc:sldMkLst>
          <pc:docMk/>
          <pc:sldMk cId="3098917667" sldId="280"/>
        </pc:sldMkLst>
        <pc:spChg chg="mod">
          <ac:chgData name="Elisangela Becker- UE/RS" userId="ddcb03e9-61a2-4bb2-ab5f-0449b9dc7d25" providerId="ADAL" clId="{8219E8E1-1F80-462B-9F75-E1219F31552F}" dt="2025-10-27T12:14:50.812" v="9" actId="20577"/>
          <ac:spMkLst>
            <pc:docMk/>
            <pc:sldMk cId="3098917667" sldId="280"/>
            <ac:spMk id="8" creationId="{DDD81005-3A37-A665-3784-EF550AA27A89}"/>
          </ac:spMkLst>
        </pc:spChg>
        <pc:spChg chg="mod">
          <ac:chgData name="Elisangela Becker- UE/RS" userId="ddcb03e9-61a2-4bb2-ab5f-0449b9dc7d25" providerId="ADAL" clId="{8219E8E1-1F80-462B-9F75-E1219F31552F}" dt="2025-10-27T12:21:47.410" v="27" actId="20577"/>
          <ac:spMkLst>
            <pc:docMk/>
            <pc:sldMk cId="3098917667" sldId="280"/>
            <ac:spMk id="11" creationId="{2C9B57B4-6EBC-A4E6-07C2-103886895555}"/>
          </ac:spMkLst>
        </pc:spChg>
        <pc:spChg chg="mod">
          <ac:chgData name="Elisangela Becker- UE/RS" userId="ddcb03e9-61a2-4bb2-ab5f-0449b9dc7d25" providerId="ADAL" clId="{8219E8E1-1F80-462B-9F75-E1219F31552F}" dt="2025-10-27T12:22:08.877" v="42" actId="20577"/>
          <ac:spMkLst>
            <pc:docMk/>
            <pc:sldMk cId="3098917667" sldId="280"/>
            <ac:spMk id="13" creationId="{6D57A3A6-C6C8-A6E0-E5E6-07F26D554AF3}"/>
          </ac:spMkLst>
        </pc:spChg>
        <pc:spChg chg="mod">
          <ac:chgData name="Elisangela Becker- UE/RS" userId="ddcb03e9-61a2-4bb2-ab5f-0449b9dc7d25" providerId="ADAL" clId="{8219E8E1-1F80-462B-9F75-E1219F31552F}" dt="2025-10-27T12:22:21.650" v="57" actId="20577"/>
          <ac:spMkLst>
            <pc:docMk/>
            <pc:sldMk cId="3098917667" sldId="280"/>
            <ac:spMk id="14" creationId="{C88DF8BF-2E3F-DE23-303B-735FC84565EB}"/>
          </ac:spMkLst>
        </pc:spChg>
        <pc:spChg chg="mod">
          <ac:chgData name="Elisangela Becker- UE/RS" userId="ddcb03e9-61a2-4bb2-ab5f-0449b9dc7d25" providerId="ADAL" clId="{8219E8E1-1F80-462B-9F75-E1219F31552F}" dt="2025-10-27T12:22:36.459" v="80" actId="20577"/>
          <ac:spMkLst>
            <pc:docMk/>
            <pc:sldMk cId="3098917667" sldId="280"/>
            <ac:spMk id="15" creationId="{15D9989F-249F-BAAA-26ED-895BA4D99F12}"/>
          </ac:spMkLst>
        </pc:spChg>
        <pc:spChg chg="mod">
          <ac:chgData name="Elisangela Becker- UE/RS" userId="ddcb03e9-61a2-4bb2-ab5f-0449b9dc7d25" providerId="ADAL" clId="{8219E8E1-1F80-462B-9F75-E1219F31552F}" dt="2025-10-27T12:22:51.517" v="92" actId="20577"/>
          <ac:spMkLst>
            <pc:docMk/>
            <pc:sldMk cId="3098917667" sldId="280"/>
            <ac:spMk id="16" creationId="{B0C068FB-4E9E-3AFD-890E-5B55E8F41D91}"/>
          </ac:spMkLst>
        </pc:spChg>
      </pc:sldChg>
      <pc:sldChg chg="modSp mod">
        <pc:chgData name="Elisangela Becker- UE/RS" userId="ddcb03e9-61a2-4bb2-ab5f-0449b9dc7d25" providerId="ADAL" clId="{8219E8E1-1F80-462B-9F75-E1219F31552F}" dt="2025-10-27T12:39:38.595" v="199" actId="20577"/>
        <pc:sldMkLst>
          <pc:docMk/>
          <pc:sldMk cId="1322384148" sldId="314"/>
        </pc:sldMkLst>
        <pc:graphicFrameChg chg="modGraphic">
          <ac:chgData name="Elisangela Becker- UE/RS" userId="ddcb03e9-61a2-4bb2-ab5f-0449b9dc7d25" providerId="ADAL" clId="{8219E8E1-1F80-462B-9F75-E1219F31552F}" dt="2025-10-27T12:39:38.595" v="199" actId="20577"/>
          <ac:graphicFrameMkLst>
            <pc:docMk/>
            <pc:sldMk cId="1322384148" sldId="314"/>
            <ac:graphicFrameMk id="2" creationId="{346E0D87-581F-CE0A-33D4-09CEE5F956F6}"/>
          </ac:graphicFrameMkLst>
        </pc:graphicFrameChg>
      </pc:sldChg>
      <pc:sldChg chg="modSp mod">
        <pc:chgData name="Elisangela Becker- UE/RS" userId="ddcb03e9-61a2-4bb2-ab5f-0449b9dc7d25" providerId="ADAL" clId="{8219E8E1-1F80-462B-9F75-E1219F31552F}" dt="2025-10-27T12:30:49.889" v="157" actId="20577"/>
        <pc:sldMkLst>
          <pc:docMk/>
          <pc:sldMk cId="1941108871" sldId="333"/>
        </pc:sldMkLst>
        <pc:spChg chg="mod">
          <ac:chgData name="Elisangela Becker- UE/RS" userId="ddcb03e9-61a2-4bb2-ab5f-0449b9dc7d25" providerId="ADAL" clId="{8219E8E1-1F80-462B-9F75-E1219F31552F}" dt="2025-10-27T12:30:07.618" v="117" actId="20577"/>
          <ac:spMkLst>
            <pc:docMk/>
            <pc:sldMk cId="1941108871" sldId="333"/>
            <ac:spMk id="8" creationId="{7A6F6A62-A2D9-BFEB-5560-0DB4C215B7CC}"/>
          </ac:spMkLst>
        </pc:spChg>
        <pc:spChg chg="mod">
          <ac:chgData name="Elisangela Becker- UE/RS" userId="ddcb03e9-61a2-4bb2-ab5f-0449b9dc7d25" providerId="ADAL" clId="{8219E8E1-1F80-462B-9F75-E1219F31552F}" dt="2025-10-27T12:30:18.032" v="127" actId="20577"/>
          <ac:spMkLst>
            <pc:docMk/>
            <pc:sldMk cId="1941108871" sldId="333"/>
            <ac:spMk id="11" creationId="{BD0F65BC-3660-30EF-AEE8-1DD2FC182557}"/>
          </ac:spMkLst>
        </pc:spChg>
        <pc:spChg chg="mod">
          <ac:chgData name="Elisangela Becker- UE/RS" userId="ddcb03e9-61a2-4bb2-ab5f-0449b9dc7d25" providerId="ADAL" clId="{8219E8E1-1F80-462B-9F75-E1219F31552F}" dt="2025-10-27T12:30:29.986" v="137" actId="20577"/>
          <ac:spMkLst>
            <pc:docMk/>
            <pc:sldMk cId="1941108871" sldId="333"/>
            <ac:spMk id="13" creationId="{A16C068B-4EC5-88D7-8A0E-AAF0BED33A9A}"/>
          </ac:spMkLst>
        </pc:spChg>
        <pc:spChg chg="mod">
          <ac:chgData name="Elisangela Becker- UE/RS" userId="ddcb03e9-61a2-4bb2-ab5f-0449b9dc7d25" providerId="ADAL" clId="{8219E8E1-1F80-462B-9F75-E1219F31552F}" dt="2025-10-27T12:30:43.919" v="147" actId="20577"/>
          <ac:spMkLst>
            <pc:docMk/>
            <pc:sldMk cId="1941108871" sldId="333"/>
            <ac:spMk id="14" creationId="{C17E5F1A-CA0B-E7C7-1D6C-EB7E95FBE911}"/>
          </ac:spMkLst>
        </pc:spChg>
        <pc:spChg chg="mod">
          <ac:chgData name="Elisangela Becker- UE/RS" userId="ddcb03e9-61a2-4bb2-ab5f-0449b9dc7d25" providerId="ADAL" clId="{8219E8E1-1F80-462B-9F75-E1219F31552F}" dt="2025-10-27T12:30:49.889" v="157" actId="20577"/>
          <ac:spMkLst>
            <pc:docMk/>
            <pc:sldMk cId="1941108871" sldId="333"/>
            <ac:spMk id="15" creationId="{9838B904-4893-4D50-DA5F-4B6CF2C1CE58}"/>
          </ac:spMkLst>
        </pc:spChg>
      </pc:sldChg>
      <pc:sldChg chg="addSp delSp modSp mod">
        <pc:chgData name="Elisangela Becker- UE/RS" userId="ddcb03e9-61a2-4bb2-ab5f-0449b9dc7d25" providerId="ADAL" clId="{8219E8E1-1F80-462B-9F75-E1219F31552F}" dt="2025-10-27T13:11:35.226" v="268" actId="14100"/>
        <pc:sldMkLst>
          <pc:docMk/>
          <pc:sldMk cId="1943620144" sldId="335"/>
        </pc:sldMkLst>
        <pc:picChg chg="add mod">
          <ac:chgData name="Elisangela Becker- UE/RS" userId="ddcb03e9-61a2-4bb2-ab5f-0449b9dc7d25" providerId="ADAL" clId="{8219E8E1-1F80-462B-9F75-E1219F31552F}" dt="2025-10-27T13:11:35.226" v="268" actId="14100"/>
          <ac:picMkLst>
            <pc:docMk/>
            <pc:sldMk cId="1943620144" sldId="335"/>
            <ac:picMk id="7" creationId="{D2E90FA7-E28A-097F-0A4F-05B395C81FFF}"/>
          </ac:picMkLst>
        </pc:picChg>
        <pc:picChg chg="add mod">
          <ac:chgData name="Elisangela Becker- UE/RS" userId="ddcb03e9-61a2-4bb2-ab5f-0449b9dc7d25" providerId="ADAL" clId="{8219E8E1-1F80-462B-9F75-E1219F31552F}" dt="2025-10-27T13:03:17.714" v="265" actId="14100"/>
          <ac:picMkLst>
            <pc:docMk/>
            <pc:sldMk cId="1943620144" sldId="335"/>
            <ac:picMk id="12" creationId="{084BA539-DF15-783D-24F4-8BEF2EC53E54}"/>
          </ac:picMkLst>
        </pc:picChg>
        <pc:picChg chg="add mod">
          <ac:chgData name="Elisangela Becker- UE/RS" userId="ddcb03e9-61a2-4bb2-ab5f-0449b9dc7d25" providerId="ADAL" clId="{8219E8E1-1F80-462B-9F75-E1219F31552F}" dt="2025-10-27T13:03:23.430" v="266" actId="14100"/>
          <ac:picMkLst>
            <pc:docMk/>
            <pc:sldMk cId="1943620144" sldId="335"/>
            <ac:picMk id="13" creationId="{9DEE6A45-DFF8-B398-F1FA-F5B72CA8F0B5}"/>
          </ac:picMkLst>
        </pc:picChg>
      </pc:sldChg>
      <pc:sldChg chg="addSp delSp modSp mod">
        <pc:chgData name="Elisangela Becker- UE/RS" userId="ddcb03e9-61a2-4bb2-ab5f-0449b9dc7d25" providerId="ADAL" clId="{8219E8E1-1F80-462B-9F75-E1219F31552F}" dt="2025-10-27T12:42:36.981" v="208" actId="1076"/>
        <pc:sldMkLst>
          <pc:docMk/>
          <pc:sldMk cId="1911398650" sldId="339"/>
        </pc:sldMkLst>
        <pc:picChg chg="add mod">
          <ac:chgData name="Elisangela Becker- UE/RS" userId="ddcb03e9-61a2-4bb2-ab5f-0449b9dc7d25" providerId="ADAL" clId="{8219E8E1-1F80-462B-9F75-E1219F31552F}" dt="2025-10-27T12:41:49.006" v="204" actId="14100"/>
          <ac:picMkLst>
            <pc:docMk/>
            <pc:sldMk cId="1911398650" sldId="339"/>
            <ac:picMk id="3" creationId="{FF51555A-DC63-E386-72F8-A430969DB525}"/>
          </ac:picMkLst>
        </pc:picChg>
        <pc:picChg chg="add mod">
          <ac:chgData name="Elisangela Becker- UE/RS" userId="ddcb03e9-61a2-4bb2-ab5f-0449b9dc7d25" providerId="ADAL" clId="{8219E8E1-1F80-462B-9F75-E1219F31552F}" dt="2025-10-27T12:42:36.981" v="208" actId="1076"/>
          <ac:picMkLst>
            <pc:docMk/>
            <pc:sldMk cId="1911398650" sldId="339"/>
            <ac:picMk id="7" creationId="{F66C6782-BFD4-A7C9-E675-5B82D081DE2D}"/>
          </ac:picMkLst>
        </pc:picChg>
      </pc:sldChg>
      <pc:sldChg chg="modSp mod">
        <pc:chgData name="Elisangela Becker- UE/RS" userId="ddcb03e9-61a2-4bb2-ab5f-0449b9dc7d25" providerId="ADAL" clId="{8219E8E1-1F80-462B-9F75-E1219F31552F}" dt="2025-10-29T19:00:08.326" v="286" actId="404"/>
        <pc:sldMkLst>
          <pc:docMk/>
          <pc:sldMk cId="297907222" sldId="340"/>
        </pc:sldMkLst>
        <pc:spChg chg="mod">
          <ac:chgData name="Elisangela Becker- UE/RS" userId="ddcb03e9-61a2-4bb2-ab5f-0449b9dc7d25" providerId="ADAL" clId="{8219E8E1-1F80-462B-9F75-E1219F31552F}" dt="2025-10-29T19:00:08.326" v="286" actId="404"/>
          <ac:spMkLst>
            <pc:docMk/>
            <pc:sldMk cId="297907222" sldId="340"/>
            <ac:spMk id="20" creationId="{2E6CB258-643D-CD72-DD6B-708097213E07}"/>
          </ac:spMkLst>
        </pc:spChg>
      </pc:sldChg>
      <pc:sldChg chg="addSp delSp modSp add del mod">
        <pc:chgData name="Elisangela Becker- UE/RS" userId="ddcb03e9-61a2-4bb2-ab5f-0449b9dc7d25" providerId="ADAL" clId="{8219E8E1-1F80-462B-9F75-E1219F31552F}" dt="2025-10-27T13:03:43.746" v="267" actId="2696"/>
        <pc:sldMkLst>
          <pc:docMk/>
          <pc:sldMk cId="1657357169" sldId="342"/>
        </pc:sldMkLst>
      </pc:sldChg>
      <pc:sldChg chg="add">
        <pc:chgData name="Elisangela Becker- UE/RS" userId="ddcb03e9-61a2-4bb2-ab5f-0449b9dc7d25" providerId="ADAL" clId="{8219E8E1-1F80-462B-9F75-E1219F31552F}" dt="2025-10-29T19:00:54.200" v="287"/>
        <pc:sldMkLst>
          <pc:docMk/>
          <pc:sldMk cId="3152161341" sldId="344"/>
        </pc:sldMkLst>
      </pc:sldChg>
      <pc:sldChg chg="add">
        <pc:chgData name="Elisangela Becker- UE/RS" userId="ddcb03e9-61a2-4bb2-ab5f-0449b9dc7d25" providerId="ADAL" clId="{8219E8E1-1F80-462B-9F75-E1219F31552F}" dt="2025-10-29T19:01:04.944" v="288"/>
        <pc:sldMkLst>
          <pc:docMk/>
          <pc:sldMk cId="3975037416" sldId="345"/>
        </pc:sldMkLst>
      </pc:sldChg>
    </pc:docChg>
  </pc:docChgLst>
  <pc:docChgLst>
    <pc:chgData name="Elisangela Becker- UE/RS" userId="S::elisangela-becker@sescooprs.coop.br::ddcb03e9-61a2-4bb2-ab5f-0449b9dc7d25" providerId="AD" clId="Web-{8A72B35D-B225-3097-BB4D-B9A207813C4B}"/>
    <pc:docChg chg="modSld">
      <pc:chgData name="Elisangela Becker- UE/RS" userId="S::elisangela-becker@sescooprs.coop.br::ddcb03e9-61a2-4bb2-ab5f-0449b9dc7d25" providerId="AD" clId="Web-{8A72B35D-B225-3097-BB4D-B9A207813C4B}" dt="2025-10-28T13:24:49.714" v="3" actId="14100"/>
      <pc:docMkLst>
        <pc:docMk/>
      </pc:docMkLst>
      <pc:sldChg chg="modSp">
        <pc:chgData name="Elisangela Becker- UE/RS" userId="S::elisangela-becker@sescooprs.coop.br::ddcb03e9-61a2-4bb2-ab5f-0449b9dc7d25" providerId="AD" clId="Web-{8A72B35D-B225-3097-BB4D-B9A207813C4B}" dt="2025-10-28T13:24:49.714" v="3" actId="14100"/>
        <pc:sldMkLst>
          <pc:docMk/>
          <pc:sldMk cId="2581187684" sldId="312"/>
        </pc:sldMkLst>
        <pc:spChg chg="mod">
          <ac:chgData name="Elisangela Becker- UE/RS" userId="S::elisangela-becker@sescooprs.coop.br::ddcb03e9-61a2-4bb2-ab5f-0449b9dc7d25" providerId="AD" clId="Web-{8A72B35D-B225-3097-BB4D-B9A207813C4B}" dt="2025-10-28T13:24:09.901" v="0" actId="14100"/>
          <ac:spMkLst>
            <pc:docMk/>
            <pc:sldMk cId="2581187684" sldId="312"/>
            <ac:spMk id="65" creationId="{4292EF07-FDE9-733E-A4B5-D9E0289D2BFD}"/>
          </ac:spMkLst>
        </pc:spChg>
        <pc:spChg chg="mod">
          <ac:chgData name="Elisangela Becker- UE/RS" userId="S::elisangela-becker@sescooprs.coop.br::ddcb03e9-61a2-4bb2-ab5f-0449b9dc7d25" providerId="AD" clId="Web-{8A72B35D-B225-3097-BB4D-B9A207813C4B}" dt="2025-10-28T13:24:49.714" v="3" actId="14100"/>
          <ac:spMkLst>
            <pc:docMk/>
            <pc:sldMk cId="2581187684" sldId="312"/>
            <ac:spMk id="71" creationId="{30DB920A-4025-6DC0-4A87-6A2E119F86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E9B2-9002-47EC-8EC1-386F9525BE74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581C-81D4-4062-8900-DDE664F055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0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7581C-81D4-4062-8900-DDE664F055A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20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7581C-81D4-4062-8900-DDE664F055A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09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A189-FE44-4EE8-B72B-46F7452A8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7F5255-F3C1-4247-B4DE-945A73FAA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E5C38-60E7-4F48-92B3-556F46A6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9A343-186E-46D6-9FFC-98C71561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2A1D56-D2AC-4B3C-8D0D-57D6A37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253C9-20EF-486E-A639-6A95979B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B907BD-235E-45E4-8F67-5DF63D2C3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84874-2137-4F98-9401-CF2CFCC9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1C3CF9-B5CA-4EBE-BDF5-C73A1BF5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29102-CD9D-447C-88DF-C1948182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05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DE268-FDAA-40EA-B0FF-5AF079728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F9FC13-D98C-42AA-A734-AE5C79DA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5A2B2-A7EE-434D-AA8B-8311DA68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A235FA-A984-438C-8E3C-E23EEB76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ABADE9-329C-4DD4-94DF-24676902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36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79785-AEC4-4C17-8F92-0C6564C6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71FA8-C2AE-4372-A930-0699CA36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D90AD-D8F6-49F6-888C-4C735CB9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3ECBFF-FC5B-4C08-800D-F54920E4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22C113-FE42-434A-BFEA-08BEB04F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9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486F7-E35A-47D3-B60C-A19DA1A8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2F8FE3-7FD6-4567-98D5-59C9C387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1D0B3B-5CD8-4610-B14C-98B8F52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3FE522-5492-4E06-9BEF-EE82B9EC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520F60-D44C-44B9-B92C-538BCC9C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62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363A9-3387-4779-AA35-DA0A3BD1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576D92-7CAE-4BDD-8068-D0BC140B7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EE8BF6-2CF9-4284-8894-7E86A35F7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E9DE48-2090-43A0-97A9-4F0B6596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88C4E8-15EB-4FAB-9D32-91878D22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7F9714-556D-454C-AD1E-107F119E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18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5DBDE-9D4E-4DE1-9B68-31B9F1BA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2BB7FE-06CE-4EAF-A242-390B9DFB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E4855F-DB07-48D5-B037-32F296A13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1AF2E7-A7C5-4CCF-8E27-196F0955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8D68763-FF77-4F4E-BD63-80B8BCC66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33AA9A-6945-4FDD-AB33-AA5DFAA9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E40149-25C8-4636-A561-1BD979CA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0B628E-5E78-4DEA-A2C4-110118B5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0A959-8188-45FE-AA12-8BA455F9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CE0EB7-E5A9-438D-B565-73ED47D1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9925A4-C854-4991-A4EF-0AD9D17A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3630AC-F583-4317-9E96-60B29A08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14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C6E381-7A77-4F27-81C6-803F88A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5B97CD-EC93-4189-947C-D5E0525E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A1D7AC-3E96-4298-8DFF-AD774498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5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2CC40-DE1A-43B3-8AB6-D485B7E1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1BA637-8E3D-465D-B163-7B4616AD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2E6922-FE56-4325-9D33-839FEF79B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1AA235-AAF0-42D9-8720-4B64DD43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37165F-4E8C-474C-9BD7-BB81AE5A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90BE2E-F565-40DE-9F5C-212DD7A8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0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8B0B9-6C4C-419C-B1CA-314F9A18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76B6C7-8581-4824-BFFF-C320DA077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D98BB0-D2FB-4742-8B55-DF298D5B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F86B41-5743-472F-8D49-A6326158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24ADD9-E705-400E-BEF1-87BB5006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94FB9A-6F4A-4A49-8971-8ED9282A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54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A7AEA3-ACF2-4657-BE50-1916E482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CEF09-0C69-41D4-AF47-98C7F510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FBE76D-9350-4CF6-9822-770B745BB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1858-EBB5-45E7-AE8F-BC8A77F9EBD0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D5B54-EBF7-4EE9-97C4-00FFF70EB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FF7D4-BE39-49B7-9A59-A205EA6F0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13D7-6B86-4E9B-AB24-845EAE56C3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77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hyperlink" Target="https://somoscooperativismo-rs.coop.br/noticias-negocios/mais-de-2-5-milhoes-de-investimento-conheca-os-projetos-contemplados-pelo-fundo-social-5590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jpe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somoscooperativismo-rs.coop.br/noticias-negocios/mais-de-2-5-milhoes-de-investimento-conheca-os-projetos-contemplados-pelo-fundo-social-5590" TargetMode="External"/><Relationship Id="rId1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openxmlformats.org/officeDocument/2006/relationships/image" Target="../media/image20.jpeg"/><Relationship Id="rId19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19.jpeg"/><Relationship Id="rId1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5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5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4" Type="http://schemas.openxmlformats.org/officeDocument/2006/relationships/image" Target="../media/image48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7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18" Type="http://schemas.openxmlformats.org/officeDocument/2006/relationships/image" Target="../media/image10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17" Type="http://schemas.openxmlformats.org/officeDocument/2006/relationships/image" Target="../media/image99.png"/><Relationship Id="rId2" Type="http://schemas.openxmlformats.org/officeDocument/2006/relationships/image" Target="../media/image36.png"/><Relationship Id="rId16" Type="http://schemas.openxmlformats.org/officeDocument/2006/relationships/image" Target="../media/image9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s://somoscooperativismo-rs.coop.br/noticias-negocios/projetos-aprovados-pelo-fundo-social-somam-mais-de-r-1-7-milhao-de-investimento-51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6D913-94DE-2EC3-F4EB-BFDA9918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225F48-BA72-84A0-6C9C-9224A121FDD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164FE4-F6FC-9775-D97B-A6A00C22898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58A094-7666-2E98-E8CD-699E23FC0BE8}"/>
              </a:ext>
            </a:extLst>
          </p:cNvPr>
          <p:cNvGrpSpPr/>
          <p:nvPr/>
        </p:nvGrpSpPr>
        <p:grpSpPr>
          <a:xfrm>
            <a:off x="7975600" y="5003800"/>
            <a:ext cx="4114800" cy="1676400"/>
            <a:chOff x="0" y="0"/>
            <a:chExt cx="8229600" cy="335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252049C-B08E-E5E9-5617-7A5A42892201}"/>
                </a:ext>
              </a:extLst>
            </p:cNvPr>
            <p:cNvSpPr/>
            <p:nvPr/>
          </p:nvSpPr>
          <p:spPr>
            <a:xfrm>
              <a:off x="0" y="0"/>
              <a:ext cx="8229600" cy="3352800"/>
            </a:xfrm>
            <a:custGeom>
              <a:avLst/>
              <a:gdLst/>
              <a:ahLst/>
              <a:cxnLst/>
              <a:rect l="l" t="t" r="r" b="b"/>
              <a:pathLst>
                <a:path w="8229600" h="3352800">
                  <a:moveTo>
                    <a:pt x="0" y="0"/>
                  </a:moveTo>
                  <a:lnTo>
                    <a:pt x="8229600" y="0"/>
                  </a:lnTo>
                  <a:lnTo>
                    <a:pt x="8229600" y="3352800"/>
                  </a:lnTo>
                  <a:lnTo>
                    <a:pt x="0" y="335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8530F4E-FA86-7CDB-256F-1B56DC56B5FD}"/>
              </a:ext>
            </a:extLst>
          </p:cNvPr>
          <p:cNvGrpSpPr/>
          <p:nvPr/>
        </p:nvGrpSpPr>
        <p:grpSpPr>
          <a:xfrm>
            <a:off x="0" y="0"/>
            <a:ext cx="12345107" cy="6906259"/>
            <a:chOff x="0" y="0"/>
            <a:chExt cx="24690213" cy="1381251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9FF2FD2-0C81-71E9-E349-698E391CF49F}"/>
                </a:ext>
              </a:extLst>
            </p:cNvPr>
            <p:cNvSpPr/>
            <p:nvPr/>
          </p:nvSpPr>
          <p:spPr>
            <a:xfrm>
              <a:off x="0" y="0"/>
              <a:ext cx="24690197" cy="13812520"/>
            </a:xfrm>
            <a:custGeom>
              <a:avLst/>
              <a:gdLst/>
              <a:ahLst/>
              <a:cxnLst/>
              <a:rect l="l" t="t" r="r" b="b"/>
              <a:pathLst>
                <a:path w="24690197" h="13812520">
                  <a:moveTo>
                    <a:pt x="0" y="0"/>
                  </a:moveTo>
                  <a:lnTo>
                    <a:pt x="24690197" y="0"/>
                  </a:lnTo>
                  <a:lnTo>
                    <a:pt x="24690197" y="13812520"/>
                  </a:lnTo>
                  <a:lnTo>
                    <a:pt x="0" y="1381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</p:spTree>
    <p:extLst>
      <p:ext uri="{BB962C8B-B14F-4D97-AF65-F5344CB8AC3E}">
        <p14:creationId xmlns:p14="http://schemas.microsoft.com/office/powerpoint/2010/main" val="112609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954C-8688-ED32-BE8E-9FD770BC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2F2711-AEFE-38F5-1840-3DC61C629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-1"/>
            <a:ext cx="12191993" cy="6857997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CB28C04-F755-C5AD-E56B-A26F0859D06E}"/>
              </a:ext>
            </a:extLst>
          </p:cNvPr>
          <p:cNvSpPr txBox="1">
            <a:spLocks/>
          </p:cNvSpPr>
          <p:nvPr/>
        </p:nvSpPr>
        <p:spPr>
          <a:xfrm>
            <a:off x="4325539" y="3654649"/>
            <a:ext cx="7737770" cy="8423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R$ 235.78,06 até 30/04/2023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CC4D722-0DCA-02DF-8B01-F25F10BA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0" y="722472"/>
            <a:ext cx="2411154" cy="10451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DAB36D-52EF-17E0-DC14-ED00C680A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0" y="2221892"/>
            <a:ext cx="2507197" cy="12726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26ECD88-2260-7B3F-7258-6CB01CB52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88" y="5564921"/>
            <a:ext cx="2945559" cy="101598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599CB59-011B-9324-7612-DF9FEF1DD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598" y="2429670"/>
            <a:ext cx="2301768" cy="92545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3EA1C27-E407-30A4-392F-F82D43278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7698" y="3645050"/>
            <a:ext cx="7" cy="6"/>
          </a:xfrm>
          <a:prstGeom prst="rect">
            <a:avLst/>
          </a:prstGeom>
        </p:spPr>
      </p:pic>
      <p:pic>
        <p:nvPicPr>
          <p:cNvPr id="1026" name="Picture 2" descr="Unicred Ponto Capital">
            <a:extLst>
              <a:ext uri="{FF2B5EF4-FFF2-40B4-BE49-F238E27FC236}">
                <a16:creationId xmlns:a16="http://schemas.microsoft.com/office/drawing/2014/main" id="{3AE03EB4-93D7-9DC7-162A-FF081DFE8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7" b="29418"/>
          <a:stretch/>
        </p:blipFill>
        <p:spPr bwMode="auto">
          <a:xfrm>
            <a:off x="6890873" y="1019605"/>
            <a:ext cx="2285014" cy="9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as Registradas | Sistema OCB/ES">
            <a:extLst>
              <a:ext uri="{FF2B5EF4-FFF2-40B4-BE49-F238E27FC236}">
                <a16:creationId xmlns:a16="http://schemas.microsoft.com/office/drawing/2014/main" id="{AC911B66-08A9-8AAF-CD4E-65EC0D58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0" y="286214"/>
            <a:ext cx="2524164" cy="18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D65775-70E5-6457-D6A5-3ED551E5B489}"/>
              </a:ext>
            </a:extLst>
          </p:cNvPr>
          <p:cNvSpPr txBox="1"/>
          <p:nvPr/>
        </p:nvSpPr>
        <p:spPr>
          <a:xfrm>
            <a:off x="3268654" y="1538346"/>
            <a:ext cx="3258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i="0" u="none" strike="noStrike" baseline="0">
                <a:solidFill>
                  <a:srgbClr val="0F7036"/>
                </a:solidFill>
                <a:latin typeface="Intro Book" panose="02000000000000000000"/>
              </a:rPr>
              <a:t>Sicredi </a:t>
            </a:r>
            <a:r>
              <a:rPr lang="pt-BR" sz="2000" b="0" i="0" u="none" strike="noStrike" baseline="0" err="1">
                <a:solidFill>
                  <a:srgbClr val="0F7036"/>
                </a:solidFill>
                <a:latin typeface="Intro Book" panose="02000000000000000000"/>
              </a:rPr>
              <a:t>Uniestados</a:t>
            </a:r>
            <a:endParaRPr lang="pt-BR" sz="2000" b="0" i="0" u="none" strike="noStrike" baseline="0">
              <a:solidFill>
                <a:srgbClr val="0F7036"/>
              </a:solidFill>
              <a:latin typeface="Intro Book" panose="02000000000000000000"/>
            </a:endParaRPr>
          </a:p>
          <a:p>
            <a:pPr algn="ctr"/>
            <a:r>
              <a:rPr lang="pt-BR" sz="2000">
                <a:solidFill>
                  <a:srgbClr val="0F7036"/>
                </a:solidFill>
                <a:latin typeface="Intro Book" panose="02000000000000000000"/>
              </a:rPr>
              <a:t>Sicredi Noroeste RS/MG</a:t>
            </a:r>
          </a:p>
          <a:p>
            <a:pPr algn="ctr"/>
            <a:r>
              <a:rPr lang="pt-BR" sz="2000" b="0" i="0" u="none" strike="noStrike" baseline="0">
                <a:solidFill>
                  <a:srgbClr val="0F7036"/>
                </a:solidFill>
                <a:latin typeface="Intro Book" panose="02000000000000000000"/>
              </a:rPr>
              <a:t>Sicredi Essência</a:t>
            </a:r>
          </a:p>
          <a:p>
            <a:pPr algn="ctr"/>
            <a:r>
              <a:rPr lang="pt-BR" sz="2000">
                <a:solidFill>
                  <a:srgbClr val="0F7036"/>
                </a:solidFill>
                <a:latin typeface="Intro Book" panose="02000000000000000000"/>
              </a:rPr>
              <a:t>Sicredi Região Centro RS/MG</a:t>
            </a:r>
            <a:endParaRPr lang="pt-BR" sz="2000" b="0" i="0" u="none" strike="noStrike" baseline="0">
              <a:solidFill>
                <a:srgbClr val="0F7036"/>
              </a:solidFill>
              <a:latin typeface="Intro Book" panose="02000000000000000000"/>
            </a:endParaRPr>
          </a:p>
        </p:txBody>
      </p:sp>
      <p:pic>
        <p:nvPicPr>
          <p:cNvPr id="1032" name="Picture 8" descr="Associe-se | Cootravipa | Porto Alegre">
            <a:extLst>
              <a:ext uri="{FF2B5EF4-FFF2-40B4-BE49-F238E27FC236}">
                <a16:creationId xmlns:a16="http://schemas.microsoft.com/office/drawing/2014/main" id="{CE0D0D6D-638E-7B76-A819-7E147CF87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7"/>
          <a:stretch/>
        </p:blipFill>
        <p:spPr bwMode="auto">
          <a:xfrm>
            <a:off x="7133323" y="3944582"/>
            <a:ext cx="180430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45C94DAA-2F81-5DCB-4928-B5CBAC335E93}"/>
              </a:ext>
            </a:extLst>
          </p:cNvPr>
          <p:cNvSpPr txBox="1">
            <a:spLocks/>
          </p:cNvSpPr>
          <p:nvPr/>
        </p:nvSpPr>
        <p:spPr>
          <a:xfrm>
            <a:off x="6790194" y="5009794"/>
            <a:ext cx="2015166" cy="7945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err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Cootravipa</a:t>
            </a:r>
            <a:endParaRPr lang="pt-BR" sz="2000" b="1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8173FF8F-6F6C-1C59-2BCF-F41BDE17B7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5850"/>
          <a:stretch/>
        </p:blipFill>
        <p:spPr>
          <a:xfrm>
            <a:off x="439980" y="4136955"/>
            <a:ext cx="2681735" cy="873115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971305C-2EA0-8C0B-3610-6503935F62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3458464"/>
            <a:ext cx="2714530" cy="774669"/>
          </a:xfrm>
          <a:prstGeom prst="rect">
            <a:avLst/>
          </a:prstGeom>
        </p:spPr>
      </p:pic>
      <p:pic>
        <p:nvPicPr>
          <p:cNvPr id="11" name="Imagem 10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385ABB5-C29A-90FC-BEF1-8042AC2F73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28" y="3881874"/>
            <a:ext cx="2666355" cy="1333178"/>
          </a:xfrm>
          <a:prstGeom prst="rect">
            <a:avLst/>
          </a:prstGeom>
        </p:spPr>
      </p:pic>
      <p:pic>
        <p:nvPicPr>
          <p:cNvPr id="14" name="Imagem 13" descr="Logotipo, nome da empresa&#10;&#10;Descrição gerada automaticamente com confiança média">
            <a:extLst>
              <a:ext uri="{FF2B5EF4-FFF2-40B4-BE49-F238E27FC236}">
                <a16:creationId xmlns:a16="http://schemas.microsoft.com/office/drawing/2014/main" id="{D9D1F6AB-9758-D943-FCBD-2C37061405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60" y="2102036"/>
            <a:ext cx="2409290" cy="1349202"/>
          </a:xfrm>
          <a:prstGeom prst="rect">
            <a:avLst/>
          </a:prstGeom>
        </p:spPr>
      </p:pic>
      <p:sp>
        <p:nvSpPr>
          <p:cNvPr id="16" name="Retângulo: Cantos Arredondados 15">
            <a:hlinkClick r:id="rId15"/>
            <a:extLst>
              <a:ext uri="{FF2B5EF4-FFF2-40B4-BE49-F238E27FC236}">
                <a16:creationId xmlns:a16="http://schemas.microsoft.com/office/drawing/2014/main" id="{931232EE-64ED-39F2-10AD-A1D1BD54AEDC}"/>
              </a:ext>
            </a:extLst>
          </p:cNvPr>
          <p:cNvSpPr/>
          <p:nvPr/>
        </p:nvSpPr>
        <p:spPr>
          <a:xfrm>
            <a:off x="8173616" y="5564921"/>
            <a:ext cx="3638939" cy="1015981"/>
          </a:xfrm>
          <a:prstGeom prst="roundRect">
            <a:avLst/>
          </a:prstGeom>
          <a:solidFill>
            <a:srgbClr val="EF7628"/>
          </a:solidFill>
          <a:ln>
            <a:solidFill>
              <a:srgbClr val="EF762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/>
              <a:t>CONHEÇA OS PROJETOS</a:t>
            </a:r>
          </a:p>
        </p:txBody>
      </p:sp>
      <p:pic>
        <p:nvPicPr>
          <p:cNvPr id="24" name="Imagem 23" descr="Texto&#10;&#10;Descrição gerada automaticamente">
            <a:extLst>
              <a:ext uri="{FF2B5EF4-FFF2-40B4-BE49-F238E27FC236}">
                <a16:creationId xmlns:a16="http://schemas.microsoft.com/office/drawing/2014/main" id="{3050D34E-989E-4923-5824-4C8E0B946B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8" y="5027381"/>
            <a:ext cx="2450331" cy="13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2F9B-B255-FF02-92A1-2AC6C25EA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E7FE30-AB0A-9640-9CD9-542C9F42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0" y="3"/>
            <a:ext cx="12191993" cy="685799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9705A4-D53E-2E24-897E-0334E48C3286}"/>
              </a:ext>
            </a:extLst>
          </p:cNvPr>
          <p:cNvSpPr/>
          <p:nvPr/>
        </p:nvSpPr>
        <p:spPr>
          <a:xfrm>
            <a:off x="0" y="0"/>
            <a:ext cx="1989994" cy="6858000"/>
          </a:xfrm>
          <a:prstGeom prst="rect">
            <a:avLst/>
          </a:prstGeom>
          <a:solidFill>
            <a:srgbClr val="2E58A3"/>
          </a:solidFill>
          <a:ln>
            <a:solidFill>
              <a:srgbClr val="2E58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02D3D4-DD28-B9CE-5473-C88327C5C2EC}"/>
              </a:ext>
            </a:extLst>
          </p:cNvPr>
          <p:cNvSpPr txBox="1"/>
          <p:nvPr/>
        </p:nvSpPr>
        <p:spPr>
          <a:xfrm rot="16200000">
            <a:off x="-1006734" y="2576545"/>
            <a:ext cx="473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b="1">
                <a:solidFill>
                  <a:schemeClr val="bg1"/>
                </a:solidFill>
                <a:latin typeface="Intro Book" panose="02000000000000000000"/>
              </a:rPr>
              <a:t>2025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D7DC357-3041-2F90-E227-DA3856A90250}"/>
              </a:ext>
            </a:extLst>
          </p:cNvPr>
          <p:cNvGrpSpPr/>
          <p:nvPr/>
        </p:nvGrpSpPr>
        <p:grpSpPr>
          <a:xfrm>
            <a:off x="3034457" y="1176571"/>
            <a:ext cx="7565117" cy="1067267"/>
            <a:chOff x="3034457" y="1176571"/>
            <a:chExt cx="7565117" cy="1067267"/>
          </a:xfrm>
        </p:grpSpPr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AF24DE89-BD7A-7404-122F-A7556EF05CCC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1372669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MILHÕES DE REAIS ORÇADOS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FE095B1-497B-C8B3-3173-3C915F000610}"/>
                </a:ext>
              </a:extLst>
            </p:cNvPr>
            <p:cNvGrpSpPr/>
            <p:nvPr/>
          </p:nvGrpSpPr>
          <p:grpSpPr>
            <a:xfrm>
              <a:off x="3034457" y="1176571"/>
              <a:ext cx="981724" cy="946883"/>
              <a:chOff x="3034457" y="1176571"/>
              <a:chExt cx="981724" cy="946883"/>
            </a:xfrm>
          </p:grpSpPr>
          <p:sp>
            <p:nvSpPr>
              <p:cNvPr id="9" name="Subtítulo 2">
                <a:extLst>
                  <a:ext uri="{FF2B5EF4-FFF2-40B4-BE49-F238E27FC236}">
                    <a16:creationId xmlns:a16="http://schemas.microsoft.com/office/drawing/2014/main" id="{6A6D4E0F-FA70-3BFC-2A1B-F7FC376B1B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5523" y="1372669"/>
                <a:ext cx="683336" cy="71534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54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3</a:t>
                </a: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388877DD-DC65-B3E6-6BEC-28EA0DA087FE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2E58A3"/>
                  </a:solidFill>
                </a:endParaRP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282287B-4D82-E127-6F1A-1FDE5E71F8AE}"/>
              </a:ext>
            </a:extLst>
          </p:cNvPr>
          <p:cNvGrpSpPr/>
          <p:nvPr/>
        </p:nvGrpSpPr>
        <p:grpSpPr>
          <a:xfrm>
            <a:off x="3034457" y="2814990"/>
            <a:ext cx="7565117" cy="1083144"/>
            <a:chOff x="3034457" y="2814990"/>
            <a:chExt cx="7565117" cy="1083144"/>
          </a:xfrm>
        </p:grpSpPr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9E6A990D-20B3-A4CC-F014-DA7B6661B36D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2993413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PROJETOS CONTEMPLADOS</a:t>
              </a: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1E2B82DA-08CC-3B32-4875-8B624C00BE6E}"/>
                </a:ext>
              </a:extLst>
            </p:cNvPr>
            <p:cNvGrpSpPr/>
            <p:nvPr/>
          </p:nvGrpSpPr>
          <p:grpSpPr>
            <a:xfrm>
              <a:off x="3034457" y="2814990"/>
              <a:ext cx="1134627" cy="1083144"/>
              <a:chOff x="3034457" y="1176571"/>
              <a:chExt cx="1134627" cy="1083144"/>
            </a:xfrm>
          </p:grpSpPr>
          <p:sp>
            <p:nvSpPr>
              <p:cNvPr id="14" name="Subtítulo 2">
                <a:extLst>
                  <a:ext uri="{FF2B5EF4-FFF2-40B4-BE49-F238E27FC236}">
                    <a16:creationId xmlns:a16="http://schemas.microsoft.com/office/drawing/2014/main" id="{98B26F33-921A-51D8-D742-4CDE612A1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942" y="1312829"/>
                <a:ext cx="989142" cy="94688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44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17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74B3CAFC-6E8D-3BA8-47B6-1440DA35BB32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2E58A3"/>
                  </a:solidFill>
                </a:endParaRPr>
              </a:p>
            </p:txBody>
          </p:sp>
        </p:grp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1FC026C-BFF7-CE22-A33D-BECD7C83CFE5}"/>
              </a:ext>
            </a:extLst>
          </p:cNvPr>
          <p:cNvGrpSpPr/>
          <p:nvPr/>
        </p:nvGrpSpPr>
        <p:grpSpPr>
          <a:xfrm>
            <a:off x="3135222" y="4461823"/>
            <a:ext cx="7464351" cy="2047015"/>
            <a:chOff x="3135222" y="4461823"/>
            <a:chExt cx="7464351" cy="2047015"/>
          </a:xfrm>
        </p:grpSpPr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1BF794B9-C63A-1290-50B5-89E7E7352BE3}"/>
                </a:ext>
              </a:extLst>
            </p:cNvPr>
            <p:cNvSpPr txBox="1">
              <a:spLocks/>
            </p:cNvSpPr>
            <p:nvPr/>
          </p:nvSpPr>
          <p:spPr>
            <a:xfrm>
              <a:off x="4135470" y="4461823"/>
              <a:ext cx="6464103" cy="20470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PREVISÃO DE</a:t>
              </a:r>
            </a:p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MIL PESSOAS IMPACTADAS</a:t>
              </a: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578C1684-E75A-CAEE-EC14-27C289BFD6DC}"/>
                </a:ext>
              </a:extLst>
            </p:cNvPr>
            <p:cNvGrpSpPr/>
            <p:nvPr/>
          </p:nvGrpSpPr>
          <p:grpSpPr>
            <a:xfrm>
              <a:off x="3135222" y="4490571"/>
              <a:ext cx="1037880" cy="1510575"/>
              <a:chOff x="3131204" y="749140"/>
              <a:chExt cx="1037880" cy="1510575"/>
            </a:xfrm>
          </p:grpSpPr>
          <p:sp>
            <p:nvSpPr>
              <p:cNvPr id="19" name="Subtítulo 2">
                <a:extLst>
                  <a:ext uri="{FF2B5EF4-FFF2-40B4-BE49-F238E27FC236}">
                    <a16:creationId xmlns:a16="http://schemas.microsoft.com/office/drawing/2014/main" id="{A2ECD71C-67AC-CE01-CE6D-6F212801A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942" y="1312829"/>
                <a:ext cx="989142" cy="94688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pt-BR" sz="4400" b="1">
                  <a:solidFill>
                    <a:srgbClr val="2E58A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ro Book" panose="02000000000000000000" pitchFamily="50" charset="0"/>
                </a:endParaRP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2E6CB258-643D-CD72-DD6B-708097213E07}"/>
                  </a:ext>
                </a:extLst>
              </p:cNvPr>
              <p:cNvSpPr/>
              <p:nvPr/>
            </p:nvSpPr>
            <p:spPr>
              <a:xfrm>
                <a:off x="3131204" y="749140"/>
                <a:ext cx="998183" cy="99525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40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/>
                  </a:rPr>
                  <a:t>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0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CB46-04B3-33C0-DB56-C227BBD1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383D4B-14AA-D013-F35A-32CC1BC8D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3" y="3"/>
            <a:ext cx="12191993" cy="6857997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984C736A-9661-E1B1-888C-289547C5B690}"/>
              </a:ext>
            </a:extLst>
          </p:cNvPr>
          <p:cNvSpPr txBox="1">
            <a:spLocks/>
          </p:cNvSpPr>
          <p:nvPr/>
        </p:nvSpPr>
        <p:spPr>
          <a:xfrm>
            <a:off x="4325539" y="3654649"/>
            <a:ext cx="7737770" cy="8423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R$ 235.78,06 até 30/04/2023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191B25-3EF2-05B7-68D9-B4E461A3F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8" y="533488"/>
            <a:ext cx="2236623" cy="96952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696DC94-C36B-5A4D-88F9-CA582AE90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69" y="1553891"/>
            <a:ext cx="2662509" cy="12726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4F98CE7-E8E6-D163-7E86-EE6F16005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89" y="5564922"/>
            <a:ext cx="2526456" cy="87142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93BE550-AEFB-B47B-5502-07C011DD7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270" y="5540797"/>
            <a:ext cx="2301768" cy="92545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C29C8CF-B966-431B-5877-5AD9A3721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7698" y="3645050"/>
            <a:ext cx="7" cy="6"/>
          </a:xfrm>
          <a:prstGeom prst="rect">
            <a:avLst/>
          </a:prstGeom>
        </p:spPr>
      </p:pic>
      <p:pic>
        <p:nvPicPr>
          <p:cNvPr id="1026" name="Picture 2" descr="Unicred Ponto Capital">
            <a:extLst>
              <a:ext uri="{FF2B5EF4-FFF2-40B4-BE49-F238E27FC236}">
                <a16:creationId xmlns:a16="http://schemas.microsoft.com/office/drawing/2014/main" id="{1A845000-AAD7-7A3F-3BC2-744F5D34A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7" b="29418"/>
          <a:stretch/>
        </p:blipFill>
        <p:spPr bwMode="auto">
          <a:xfrm>
            <a:off x="6790194" y="535193"/>
            <a:ext cx="2285014" cy="9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as Registradas | Sistema OCB/ES">
            <a:extLst>
              <a:ext uri="{FF2B5EF4-FFF2-40B4-BE49-F238E27FC236}">
                <a16:creationId xmlns:a16="http://schemas.microsoft.com/office/drawing/2014/main" id="{51998999-43DE-5A9E-E8F9-B6AAA7DD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90" y="0"/>
            <a:ext cx="2524164" cy="18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917CC54-3ED7-80DB-37FB-D3120F167FA8}"/>
              </a:ext>
            </a:extLst>
          </p:cNvPr>
          <p:cNvSpPr txBox="1"/>
          <p:nvPr/>
        </p:nvSpPr>
        <p:spPr>
          <a:xfrm>
            <a:off x="3168334" y="1187256"/>
            <a:ext cx="3258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i="0" u="none" strike="noStrike" baseline="0">
                <a:solidFill>
                  <a:srgbClr val="0F7036"/>
                </a:solidFill>
                <a:latin typeface="Intro Book" panose="02000000000000000000"/>
              </a:rPr>
              <a:t>Sicredi </a:t>
            </a:r>
            <a:r>
              <a:rPr lang="pt-BR" sz="2000" b="0" i="0" u="none" strike="noStrike" baseline="0" err="1">
                <a:solidFill>
                  <a:srgbClr val="0F7036"/>
                </a:solidFill>
                <a:latin typeface="Intro Book" panose="02000000000000000000"/>
              </a:rPr>
              <a:t>Uniestados</a:t>
            </a:r>
            <a:endParaRPr lang="pt-BR" sz="2000" b="0" i="0" u="none" strike="noStrike" baseline="0">
              <a:solidFill>
                <a:srgbClr val="0F7036"/>
              </a:solidFill>
              <a:latin typeface="Intro Book" panose="02000000000000000000"/>
            </a:endParaRPr>
          </a:p>
          <a:p>
            <a:pPr algn="ctr"/>
            <a:r>
              <a:rPr lang="pt-BR" sz="2000">
                <a:solidFill>
                  <a:srgbClr val="0F7036"/>
                </a:solidFill>
                <a:latin typeface="Intro Book" panose="02000000000000000000"/>
              </a:rPr>
              <a:t>Sicredi União</a:t>
            </a:r>
          </a:p>
          <a:p>
            <a:pPr algn="ctr"/>
            <a:r>
              <a:rPr lang="pt-BR" sz="2000" b="0" i="0" u="none" strike="noStrike" baseline="0">
                <a:solidFill>
                  <a:srgbClr val="0F7036"/>
                </a:solidFill>
                <a:latin typeface="Intro Book" panose="02000000000000000000"/>
              </a:rPr>
              <a:t>Sicredi Região da Produção</a:t>
            </a:r>
          </a:p>
          <a:p>
            <a:pPr algn="ctr"/>
            <a:r>
              <a:rPr lang="pt-BR" sz="2000">
                <a:solidFill>
                  <a:srgbClr val="0F7036"/>
                </a:solidFill>
                <a:latin typeface="Intro Book" panose="02000000000000000000"/>
              </a:rPr>
              <a:t>Sicredi Caminho das Águas</a:t>
            </a:r>
            <a:endParaRPr lang="pt-BR" sz="2000" b="0" i="0" u="none" strike="noStrike" baseline="0">
              <a:solidFill>
                <a:srgbClr val="0F7036"/>
              </a:solidFill>
              <a:latin typeface="Intro Book" panose="0200000000000000000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D91412C-EB03-7958-AD3E-D51732977998}"/>
              </a:ext>
            </a:extLst>
          </p:cNvPr>
          <p:cNvSpPr txBox="1">
            <a:spLocks/>
          </p:cNvSpPr>
          <p:nvPr/>
        </p:nvSpPr>
        <p:spPr>
          <a:xfrm>
            <a:off x="6790194" y="5009794"/>
            <a:ext cx="2015166" cy="30719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b="1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F7F7196A-DE25-85A9-6C2D-F845C4BBC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5850"/>
          <a:stretch/>
        </p:blipFill>
        <p:spPr>
          <a:xfrm>
            <a:off x="381436" y="3063073"/>
            <a:ext cx="2322435" cy="756135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A2B6896-C402-C530-043B-E7BF59E8F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57" y="3170575"/>
            <a:ext cx="2532929" cy="702821"/>
          </a:xfrm>
          <a:prstGeom prst="rect">
            <a:avLst/>
          </a:prstGeom>
        </p:spPr>
      </p:pic>
      <p:sp>
        <p:nvSpPr>
          <p:cNvPr id="16" name="Retângulo: Cantos Arredondados 15">
            <a:hlinkClick r:id="rId13"/>
            <a:extLst>
              <a:ext uri="{FF2B5EF4-FFF2-40B4-BE49-F238E27FC236}">
                <a16:creationId xmlns:a16="http://schemas.microsoft.com/office/drawing/2014/main" id="{DCE9E19A-18F0-F8EF-03C6-F6EF1F5FC973}"/>
              </a:ext>
            </a:extLst>
          </p:cNvPr>
          <p:cNvSpPr/>
          <p:nvPr/>
        </p:nvSpPr>
        <p:spPr>
          <a:xfrm>
            <a:off x="8035572" y="5530916"/>
            <a:ext cx="3638939" cy="1015981"/>
          </a:xfrm>
          <a:prstGeom prst="roundRect">
            <a:avLst/>
          </a:prstGeom>
          <a:solidFill>
            <a:srgbClr val="EF7628"/>
          </a:solidFill>
          <a:ln>
            <a:solidFill>
              <a:srgbClr val="EF762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/>
              <a:t>CONHEÇA OS PROJETOS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B63DA6-632B-5306-A941-5DF5E52183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5562" y="3840549"/>
            <a:ext cx="1957545" cy="17195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74106B-AAD8-B2F5-1330-04D77C5E93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589" y="4243813"/>
            <a:ext cx="2250223" cy="11152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E38A287-A505-9C9C-7E37-A540395B8D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8623" y="3742133"/>
            <a:ext cx="1930988" cy="14009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07D9E0B-9EFD-4EE7-EE6B-0548AA0943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300" y="1744141"/>
            <a:ext cx="1857634" cy="166710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1DAB3C1-AFF6-ACFA-17BA-3604D0EB66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31151" y="1826169"/>
            <a:ext cx="2562173" cy="1484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3D1120-9005-6F19-1504-30C0E6261B1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85615" y="4005838"/>
            <a:ext cx="2669192" cy="8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C2C3-538A-D340-008B-6288DD7E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B74195D-9418-6872-9257-732289C84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81" y="4305715"/>
            <a:ext cx="3913837" cy="1588642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A31760D8-53E2-029A-3E2F-CBFF47D2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6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804A5A-B57C-4203-8FCA-3AD65777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D424F2A-2AAB-4375-9692-F63C345C2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4258523"/>
            <a:ext cx="6176683" cy="150158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Intro Book" panose="02000000000000000000" pitchFamily="50" charset="0"/>
              </a:rPr>
              <a:t>O coop </a:t>
            </a:r>
            <a:r>
              <a:rPr lang="en-US" err="1">
                <a:solidFill>
                  <a:schemeClr val="bg1"/>
                </a:solidFill>
                <a:latin typeface="Intro Book" panose="02000000000000000000" pitchFamily="50" charset="0"/>
              </a:rPr>
              <a:t>faz</a:t>
            </a:r>
            <a:r>
              <a:rPr lang="en-US">
                <a:solidFill>
                  <a:schemeClr val="bg1"/>
                </a:solidFill>
                <a:latin typeface="Intro Book" panose="02000000000000000000" pitchFamily="50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Intro Book" panose="02000000000000000000" pitchFamily="50" charset="0"/>
              </a:rPr>
              <a:t>muito</a:t>
            </a:r>
            <a:r>
              <a:rPr lang="en-US">
                <a:solidFill>
                  <a:schemeClr val="bg1"/>
                </a:solidFill>
                <a:latin typeface="Intro Book" panose="02000000000000000000" pitchFamily="50" charset="0"/>
              </a:rPr>
              <a:t> e </a:t>
            </a:r>
            <a:r>
              <a:rPr lang="en-US" err="1">
                <a:solidFill>
                  <a:schemeClr val="bg1"/>
                </a:solidFill>
                <a:latin typeface="Intro Book" panose="02000000000000000000" pitchFamily="50" charset="0"/>
              </a:rPr>
              <a:t>faz</a:t>
            </a:r>
            <a:r>
              <a:rPr lang="en-US">
                <a:solidFill>
                  <a:schemeClr val="bg1"/>
                </a:solidFill>
                <a:latin typeface="Intro Book" panose="02000000000000000000" pitchFamily="50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Intro Book" panose="02000000000000000000" pitchFamily="50" charset="0"/>
              </a:rPr>
              <a:t>bem</a:t>
            </a:r>
            <a:r>
              <a:rPr lang="en-US">
                <a:solidFill>
                  <a:schemeClr val="bg1"/>
                </a:solidFill>
                <a:latin typeface="Intro Book" panose="02000000000000000000" pitchFamily="50" charset="0"/>
              </a:rPr>
              <a:t>!</a:t>
            </a:r>
            <a:endParaRPr lang="pt-BR">
              <a:solidFill>
                <a:schemeClr val="bg1"/>
              </a:solidFill>
              <a:latin typeface="Intro Book" panose="02000000000000000000" pitchFamily="50" charset="0"/>
            </a:endParaRP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25CD4CE-674F-491C-F639-15D0DC4A4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2174517"/>
            <a:ext cx="4858871" cy="19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F5D2B-DD30-B027-CC9D-BD3337A5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265177" y="1774564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Regras gerais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67E98D-E80F-2E2D-7AC1-F90F9E176ADB}"/>
              </a:ext>
            </a:extLst>
          </p:cNvPr>
          <p:cNvSpPr/>
          <p:nvPr/>
        </p:nvSpPr>
        <p:spPr>
          <a:xfrm>
            <a:off x="501444" y="5736270"/>
            <a:ext cx="11690548" cy="940887"/>
          </a:xfrm>
          <a:prstGeom prst="rect">
            <a:avLst/>
          </a:prstGeom>
          <a:solidFill>
            <a:srgbClr val="325BA5"/>
          </a:solidFill>
          <a:ln>
            <a:solidFill>
              <a:srgbClr val="325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Percentual adicional para projetos de intercooperação (10%, 20%, 30%)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CAC21E7-3322-0311-6550-4FBF183F41AE}"/>
              </a:ext>
            </a:extLst>
          </p:cNvPr>
          <p:cNvSpPr/>
          <p:nvPr/>
        </p:nvSpPr>
        <p:spPr>
          <a:xfrm>
            <a:off x="1492898" y="4785976"/>
            <a:ext cx="10699095" cy="940887"/>
          </a:xfrm>
          <a:prstGeom prst="rect">
            <a:avLst/>
          </a:prstGeom>
          <a:solidFill>
            <a:srgbClr val="171C66"/>
          </a:solidFill>
          <a:ln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Um projeto por cooperativa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C92E10-3B1F-39BC-D8D3-831D9F042825}"/>
              </a:ext>
            </a:extLst>
          </p:cNvPr>
          <p:cNvSpPr/>
          <p:nvPr/>
        </p:nvSpPr>
        <p:spPr>
          <a:xfrm>
            <a:off x="2668555" y="3837786"/>
            <a:ext cx="9523437" cy="940887"/>
          </a:xfrm>
          <a:prstGeom prst="rect">
            <a:avLst/>
          </a:prstGeom>
          <a:solidFill>
            <a:srgbClr val="325BA5"/>
          </a:solidFill>
          <a:ln>
            <a:solidFill>
              <a:srgbClr val="325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Ênfase no pilar “Ambiental” – 5 projetos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166C073-B870-87B2-2A0C-4AEE4E1EC53A}"/>
              </a:ext>
            </a:extLst>
          </p:cNvPr>
          <p:cNvSpPr/>
          <p:nvPr/>
        </p:nvSpPr>
        <p:spPr>
          <a:xfrm>
            <a:off x="3825551" y="2896899"/>
            <a:ext cx="8366441" cy="940887"/>
          </a:xfrm>
          <a:prstGeom prst="rect">
            <a:avLst/>
          </a:prstGeom>
          <a:solidFill>
            <a:srgbClr val="171C66"/>
          </a:solidFill>
          <a:ln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Até 20 projetos contemplados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44AC6F-FBC7-E09A-93C9-0B677E4C8856}"/>
              </a:ext>
            </a:extLst>
          </p:cNvPr>
          <p:cNvSpPr/>
          <p:nvPr/>
        </p:nvSpPr>
        <p:spPr>
          <a:xfrm>
            <a:off x="5122506" y="1956012"/>
            <a:ext cx="7069485" cy="940887"/>
          </a:xfrm>
          <a:prstGeom prst="rect">
            <a:avLst/>
          </a:prstGeom>
          <a:solidFill>
            <a:srgbClr val="325BA5"/>
          </a:solidFill>
          <a:ln>
            <a:solidFill>
              <a:srgbClr val="325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Até R$ 200 mil por projeto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68DDAA0-57C5-936F-025A-37CE361EA1CC}"/>
              </a:ext>
            </a:extLst>
          </p:cNvPr>
          <p:cNvSpPr/>
          <p:nvPr/>
        </p:nvSpPr>
        <p:spPr>
          <a:xfrm>
            <a:off x="8518850" y="0"/>
            <a:ext cx="3673150" cy="1688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68F16AF-C0B9-C68E-C5C5-6AA0FE026DFC}"/>
              </a:ext>
            </a:extLst>
          </p:cNvPr>
          <p:cNvSpPr txBox="1">
            <a:spLocks/>
          </p:cNvSpPr>
          <p:nvPr/>
        </p:nvSpPr>
        <p:spPr>
          <a:xfrm>
            <a:off x="8380285" y="983176"/>
            <a:ext cx="4126540" cy="7694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>
                <a:solidFill>
                  <a:srgbClr val="171C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 milhões </a:t>
            </a:r>
          </a:p>
        </p:txBody>
      </p:sp>
    </p:spTree>
    <p:extLst>
      <p:ext uri="{BB962C8B-B14F-4D97-AF65-F5344CB8AC3E}">
        <p14:creationId xmlns:p14="http://schemas.microsoft.com/office/powerpoint/2010/main" val="93698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F5D2B-DD30-B027-CC9D-BD3337A5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Regras gerais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4F43BF-F43B-E9F5-F586-62AAD87B36D1}"/>
              </a:ext>
            </a:extLst>
          </p:cNvPr>
          <p:cNvSpPr txBox="1">
            <a:spLocks/>
          </p:cNvSpPr>
          <p:nvPr/>
        </p:nvSpPr>
        <p:spPr>
          <a:xfrm>
            <a:off x="3808169" y="1970577"/>
            <a:ext cx="7600012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Cooperativas </a:t>
            </a: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regulares</a:t>
            </a: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 junto ao Sistema </a:t>
            </a:r>
            <a:r>
              <a:rPr lang="pt-BR" sz="3600" err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Ocergs</a:t>
            </a:r>
            <a:endParaRPr lang="pt-BR" sz="3600">
              <a:solidFill>
                <a:srgbClr val="171C66"/>
              </a:solidFill>
              <a:latin typeface="Intro Book"/>
              <a:cs typeface="Microsoft Tai Le" panose="020B05020402040202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6003D80-B59B-ED11-00F1-57D58F4D72D3}"/>
              </a:ext>
            </a:extLst>
          </p:cNvPr>
          <p:cNvSpPr txBox="1">
            <a:spLocks/>
          </p:cNvSpPr>
          <p:nvPr/>
        </p:nvSpPr>
        <p:spPr>
          <a:xfrm>
            <a:off x="501444" y="4130011"/>
            <a:ext cx="6478476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Cooperativas que participam dos </a:t>
            </a: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Programas de Autogestão</a:t>
            </a:r>
            <a:endParaRPr lang="pt-BR" sz="3600">
              <a:solidFill>
                <a:srgbClr val="171C66"/>
              </a:solidFill>
              <a:latin typeface="Intro Book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3F8C467-03F6-C87B-1325-B629256F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5" y="1"/>
            <a:ext cx="12191993" cy="685799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DD81005-3A37-A665-3784-EF550AA27A89}"/>
              </a:ext>
            </a:extLst>
          </p:cNvPr>
          <p:cNvSpPr/>
          <p:nvPr/>
        </p:nvSpPr>
        <p:spPr>
          <a:xfrm>
            <a:off x="701640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Divulgação do Regulamento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30/10/2025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C9B57B4-6EBC-A4E6-07C2-103886895555}"/>
              </a:ext>
            </a:extLst>
          </p:cNvPr>
          <p:cNvSpPr/>
          <p:nvPr/>
        </p:nvSpPr>
        <p:spPr>
          <a:xfrm>
            <a:off x="4755844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Recebimento dos projetos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30/10 a 30/11/2025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D57A3A6-C6C8-A6E0-E5E6-07F26D554AF3}"/>
              </a:ext>
            </a:extLst>
          </p:cNvPr>
          <p:cNvSpPr/>
          <p:nvPr/>
        </p:nvSpPr>
        <p:spPr>
          <a:xfrm>
            <a:off x="8871028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Análise técnica do 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Sescoop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/RS 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01 a 10/12/2025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88DF8BF-2E3F-DE23-303B-735FC84565EB}"/>
              </a:ext>
            </a:extLst>
          </p:cNvPr>
          <p:cNvSpPr/>
          <p:nvPr/>
        </p:nvSpPr>
        <p:spPr>
          <a:xfrm>
            <a:off x="701636" y="3982397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Período de ajustes dos projetos 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10 a 16/12/2025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5D9989F-249F-BAAA-26ED-895BA4D99F12}"/>
              </a:ext>
            </a:extLst>
          </p:cNvPr>
          <p:cNvSpPr/>
          <p:nvPr/>
        </p:nvSpPr>
        <p:spPr>
          <a:xfrm>
            <a:off x="4755840" y="3982397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Análise dos ajustes solicitados pelo </a:t>
            </a:r>
            <a:r>
              <a:rPr lang="pt-BR" b="1" err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Sescoop</a:t>
            </a:r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/RS</a:t>
            </a:r>
            <a:endParaRPr lang="pt-BR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16 a 19/12/2025</a:t>
            </a:r>
            <a:endParaRPr lang="pt-BR" sz="1600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0C068FB-4E9E-3AFD-890E-5B55E8F41D91}"/>
              </a:ext>
            </a:extLst>
          </p:cNvPr>
          <p:cNvSpPr/>
          <p:nvPr/>
        </p:nvSpPr>
        <p:spPr>
          <a:xfrm>
            <a:off x="8871028" y="3982397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Comunicação do resultado e submissão à análise do Comitê</a:t>
            </a:r>
            <a:endParaRPr lang="pt-BR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19/12/2025</a:t>
            </a:r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94C9BF05-C82B-4CA7-F777-DE83AE78D7F5}"/>
              </a:ext>
            </a:extLst>
          </p:cNvPr>
          <p:cNvSpPr/>
          <p:nvPr/>
        </p:nvSpPr>
        <p:spPr>
          <a:xfrm>
            <a:off x="3750620" y="2354979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701D53F1-77FC-29EA-9A64-92F88EBD9AE7}"/>
              </a:ext>
            </a:extLst>
          </p:cNvPr>
          <p:cNvSpPr/>
          <p:nvPr/>
        </p:nvSpPr>
        <p:spPr>
          <a:xfrm>
            <a:off x="7754393" y="2354979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402BAA3-71B7-463C-3CE6-EF971396C477}"/>
              </a:ext>
            </a:extLst>
          </p:cNvPr>
          <p:cNvSpPr/>
          <p:nvPr/>
        </p:nvSpPr>
        <p:spPr>
          <a:xfrm>
            <a:off x="7754393" y="4458768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467EA6B-2B08-1AD8-FD6B-797B9B285F16}"/>
              </a:ext>
            </a:extLst>
          </p:cNvPr>
          <p:cNvSpPr/>
          <p:nvPr/>
        </p:nvSpPr>
        <p:spPr>
          <a:xfrm>
            <a:off x="3750620" y="4458768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85FA9994-4700-B20E-08BD-D870F2646944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5690380" y="-507921"/>
            <a:ext cx="811243" cy="8169392"/>
          </a:xfrm>
          <a:prstGeom prst="bentConnector3">
            <a:avLst/>
          </a:prstGeom>
          <a:ln w="19050">
            <a:solidFill>
              <a:srgbClr val="171C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D206D4AC-351B-719B-4C89-3C49333035F8}"/>
              </a:ext>
            </a:extLst>
          </p:cNvPr>
          <p:cNvSpPr txBox="1">
            <a:spLocks/>
          </p:cNvSpPr>
          <p:nvPr/>
        </p:nvSpPr>
        <p:spPr>
          <a:xfrm>
            <a:off x="511097" y="549642"/>
            <a:ext cx="7090347" cy="117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Cronograma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F2F777-1666-F147-EFBF-DF472B885354}"/>
              </a:ext>
            </a:extLst>
          </p:cNvPr>
          <p:cNvSpPr/>
          <p:nvPr/>
        </p:nvSpPr>
        <p:spPr>
          <a:xfrm>
            <a:off x="8365892" y="5645020"/>
            <a:ext cx="3502647" cy="908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Setas de Divisão com preenchimento sólido">
            <a:extLst>
              <a:ext uri="{FF2B5EF4-FFF2-40B4-BE49-F238E27FC236}">
                <a16:creationId xmlns:a16="http://schemas.microsoft.com/office/drawing/2014/main" id="{F73817D5-021C-706D-9367-3594D130E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0753" y="5616155"/>
            <a:ext cx="1225553" cy="12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0A29-051C-6769-01A4-881965EA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DD21DFE-A459-DD72-A50A-CF5F16D92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A6F6A62-A2D9-BFEB-5560-0DB4C215B7CC}"/>
              </a:ext>
            </a:extLst>
          </p:cNvPr>
          <p:cNvSpPr/>
          <p:nvPr/>
        </p:nvSpPr>
        <p:spPr>
          <a:xfrm>
            <a:off x="701640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Análise do Comitê Avaliador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22/12/2025 a 18/01/2026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0F65BC-3660-30EF-AEE8-1DD2FC182557}"/>
              </a:ext>
            </a:extLst>
          </p:cNvPr>
          <p:cNvSpPr/>
          <p:nvPr/>
        </p:nvSpPr>
        <p:spPr>
          <a:xfrm>
            <a:off x="4755844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Divulgação da lista de projetos contemplados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23/01/2026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16C068B-4EC5-88D7-8A0E-AAF0BED33A9A}"/>
              </a:ext>
            </a:extLst>
          </p:cNvPr>
          <p:cNvSpPr/>
          <p:nvPr/>
        </p:nvSpPr>
        <p:spPr>
          <a:xfrm>
            <a:off x="8871028" y="1844786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Data limite para Assinatura do Termo de Compromisso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20/02/2026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7E5F1A-CA0B-E7C7-1D6C-EB7E95FBE911}"/>
              </a:ext>
            </a:extLst>
          </p:cNvPr>
          <p:cNvSpPr/>
          <p:nvPr/>
        </p:nvSpPr>
        <p:spPr>
          <a:xfrm>
            <a:off x="701636" y="3982397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Data limite para realização dos projetos</a:t>
            </a: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15/12/2026</a:t>
            </a:r>
            <a:endParaRPr lang="pt-B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838B904-4893-4D50-DA5F-4B6CF2C1CE58}"/>
              </a:ext>
            </a:extLst>
          </p:cNvPr>
          <p:cNvSpPr/>
          <p:nvPr/>
        </p:nvSpPr>
        <p:spPr>
          <a:xfrm>
            <a:off x="4755840" y="3982397"/>
            <a:ext cx="2619338" cy="1326368"/>
          </a:xfrm>
          <a:prstGeom prst="rect">
            <a:avLst/>
          </a:prstGeom>
          <a:solidFill>
            <a:schemeClr val="bg2"/>
          </a:solidFill>
          <a:ln w="19050">
            <a:solidFill>
              <a:srgbClr val="171C6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Relatório final das atividades</a:t>
            </a:r>
            <a:endParaRPr lang="pt-BR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pt-BR" sz="500" b="1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1600">
                <a:solidFill>
                  <a:schemeClr val="bg2">
                    <a:lumMod val="50000"/>
                  </a:schemeClr>
                </a:solidFill>
                <a:latin typeface="Microsoft Tai Le"/>
                <a:cs typeface="Microsoft Tai Le"/>
              </a:rPr>
              <a:t>20/12/2026</a:t>
            </a:r>
            <a:endParaRPr lang="pt-BR" sz="1600">
              <a:solidFill>
                <a:schemeClr val="bg2">
                  <a:lumMod val="5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31B3AFE-D00F-F17D-8A34-EFFE7C0BF7CF}"/>
              </a:ext>
            </a:extLst>
          </p:cNvPr>
          <p:cNvSpPr/>
          <p:nvPr/>
        </p:nvSpPr>
        <p:spPr>
          <a:xfrm>
            <a:off x="3750620" y="2354979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A3338A5-8CD2-3EC4-EF66-D8934364C976}"/>
              </a:ext>
            </a:extLst>
          </p:cNvPr>
          <p:cNvSpPr/>
          <p:nvPr/>
        </p:nvSpPr>
        <p:spPr>
          <a:xfrm>
            <a:off x="7754393" y="2354979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CD2F7FD-8D53-2F01-2EB1-EB7F7C86991D}"/>
              </a:ext>
            </a:extLst>
          </p:cNvPr>
          <p:cNvSpPr/>
          <p:nvPr/>
        </p:nvSpPr>
        <p:spPr>
          <a:xfrm>
            <a:off x="3750620" y="4458768"/>
            <a:ext cx="737420" cy="373626"/>
          </a:xfrm>
          <a:prstGeom prst="rightArrow">
            <a:avLst/>
          </a:prstGeom>
          <a:solidFill>
            <a:srgbClr val="171C66"/>
          </a:solidFill>
          <a:ln w="19050">
            <a:solidFill>
              <a:srgbClr val="171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AEC15014-99EB-AE0D-B80B-F1AC6EF83F74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5690380" y="-507921"/>
            <a:ext cx="811243" cy="8169392"/>
          </a:xfrm>
          <a:prstGeom prst="bentConnector3">
            <a:avLst/>
          </a:prstGeom>
          <a:ln w="19050">
            <a:solidFill>
              <a:srgbClr val="171C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35D01D5B-BED8-B586-33FA-A127077F3D4E}"/>
              </a:ext>
            </a:extLst>
          </p:cNvPr>
          <p:cNvSpPr txBox="1">
            <a:spLocks/>
          </p:cNvSpPr>
          <p:nvPr/>
        </p:nvSpPr>
        <p:spPr>
          <a:xfrm>
            <a:off x="511097" y="549642"/>
            <a:ext cx="7090347" cy="117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Cronograma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0ABF07-0DFE-7B37-D2D6-B0A948724752}"/>
              </a:ext>
            </a:extLst>
          </p:cNvPr>
          <p:cNvSpPr/>
          <p:nvPr/>
        </p:nvSpPr>
        <p:spPr>
          <a:xfrm>
            <a:off x="8272586" y="5645020"/>
            <a:ext cx="3502647" cy="908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0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F5D2B-DD30-B027-CC9D-BD3337A5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Despesas apoiadas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4F43BF-F43B-E9F5-F586-62AAD87B36D1}"/>
              </a:ext>
            </a:extLst>
          </p:cNvPr>
          <p:cNvSpPr txBox="1">
            <a:spLocks/>
          </p:cNvSpPr>
          <p:nvPr/>
        </p:nvSpPr>
        <p:spPr>
          <a:xfrm>
            <a:off x="3808169" y="1970577"/>
            <a:ext cx="7600012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Cooperativas </a:t>
            </a: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regulares</a:t>
            </a: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 junto ao Sistema </a:t>
            </a:r>
            <a:r>
              <a:rPr lang="pt-BR" sz="3600" err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Ocergs-Sescoop</a:t>
            </a: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/RS.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6003D80-B59B-ED11-00F1-57D58F4D72D3}"/>
              </a:ext>
            </a:extLst>
          </p:cNvPr>
          <p:cNvSpPr txBox="1">
            <a:spLocks/>
          </p:cNvSpPr>
          <p:nvPr/>
        </p:nvSpPr>
        <p:spPr>
          <a:xfrm>
            <a:off x="501444" y="4130011"/>
            <a:ext cx="6478476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Cooperativas que participam dos </a:t>
            </a: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Programas de Monitoramento</a:t>
            </a:r>
            <a:r>
              <a:rPr lang="pt-BR" sz="36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C1EE9A-D4EE-C2DF-A30A-7421CCF3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5" cy="68579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30F0642-DEDA-150E-0E54-F4E45A99F4CC}"/>
              </a:ext>
            </a:extLst>
          </p:cNvPr>
          <p:cNvSpPr txBox="1"/>
          <p:nvPr/>
        </p:nvSpPr>
        <p:spPr>
          <a:xfrm>
            <a:off x="1129699" y="582135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Despesas apoiadas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72FD2C-0360-FAB1-7FCF-1B27C4925480}"/>
              </a:ext>
            </a:extLst>
          </p:cNvPr>
          <p:cNvSpPr txBox="1">
            <a:spLocks/>
          </p:cNvSpPr>
          <p:nvPr/>
        </p:nvSpPr>
        <p:spPr>
          <a:xfrm>
            <a:off x="1129698" y="1753483"/>
            <a:ext cx="4966301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Serviços de Instrutoria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32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Cursos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32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Palestras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32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Serviços artísticos e culturais</a:t>
            </a:r>
          </a:p>
          <a:p>
            <a:pPr>
              <a:lnSpc>
                <a:spcPct val="120000"/>
              </a:lnSpc>
            </a:pPr>
            <a:endParaRPr lang="pt-BR" sz="3200">
              <a:solidFill>
                <a:srgbClr val="171C66"/>
              </a:solidFill>
              <a:latin typeface="Intro Book"/>
              <a:cs typeface="Microsoft Tai Le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C36CA23-EEA0-3A80-4573-F78ED893B4C0}"/>
              </a:ext>
            </a:extLst>
          </p:cNvPr>
          <p:cNvSpPr txBox="1">
            <a:spLocks/>
          </p:cNvSpPr>
          <p:nvPr/>
        </p:nvSpPr>
        <p:spPr>
          <a:xfrm>
            <a:off x="6441880" y="1801080"/>
            <a:ext cx="4966301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36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Materiais técnicos e didáticos</a:t>
            </a:r>
          </a:p>
          <a:p>
            <a:pPr>
              <a:lnSpc>
                <a:spcPct val="120000"/>
              </a:lnSpc>
            </a:pPr>
            <a:r>
              <a:rPr lang="pt-BR" sz="32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Conforme listagem disponibilizada no edital</a:t>
            </a:r>
          </a:p>
          <a:p>
            <a:pPr>
              <a:lnSpc>
                <a:spcPct val="120000"/>
              </a:lnSpc>
            </a:pPr>
            <a:endParaRPr lang="pt-BR" sz="3200">
              <a:solidFill>
                <a:srgbClr val="171C66"/>
              </a:solidFill>
              <a:latin typeface="Intro Book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3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A485DB7-708A-54C4-7E94-E5F8230F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81" y="4305715"/>
            <a:ext cx="3913837" cy="1588642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E7705B73-6FE6-F045-3F80-96B7ACA34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99F661-4C14-E562-DDF9-E1AE7617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191993" cy="685799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3B48461-D140-0BC8-7F09-231425A9E391}"/>
              </a:ext>
            </a:extLst>
          </p:cNvPr>
          <p:cNvSpPr txBox="1">
            <a:spLocks/>
          </p:cNvSpPr>
          <p:nvPr/>
        </p:nvSpPr>
        <p:spPr>
          <a:xfrm>
            <a:off x="511097" y="549642"/>
            <a:ext cx="7090347" cy="117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Requisitos do projeto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F1975F6-42E3-14BE-790C-82F75178E147}"/>
              </a:ext>
            </a:extLst>
          </p:cNvPr>
          <p:cNvGrpSpPr/>
          <p:nvPr/>
        </p:nvGrpSpPr>
        <p:grpSpPr>
          <a:xfrm>
            <a:off x="715401" y="1644885"/>
            <a:ext cx="2113612" cy="1837525"/>
            <a:chOff x="715401" y="1644885"/>
            <a:chExt cx="2113612" cy="1837525"/>
          </a:xfrm>
        </p:grpSpPr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BA511922-1D75-1F14-7439-A8DA4AFC409B}"/>
                </a:ext>
              </a:extLst>
            </p:cNvPr>
            <p:cNvSpPr txBox="1">
              <a:spLocks/>
            </p:cNvSpPr>
            <p:nvPr/>
          </p:nvSpPr>
          <p:spPr>
            <a:xfrm>
              <a:off x="715401" y="2898828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Título</a:t>
              </a:r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7463453-2C96-CEB4-D7E6-7A173FF1644B}"/>
                </a:ext>
              </a:extLst>
            </p:cNvPr>
            <p:cNvGrpSpPr/>
            <p:nvPr/>
          </p:nvGrpSpPr>
          <p:grpSpPr>
            <a:xfrm>
              <a:off x="1103382" y="1644885"/>
              <a:ext cx="1311820" cy="1319429"/>
              <a:chOff x="1103382" y="2058863"/>
              <a:chExt cx="1311820" cy="1319429"/>
            </a:xfrm>
          </p:grpSpPr>
          <p:pic>
            <p:nvPicPr>
              <p:cNvPr id="8" name="Gráfico 7" descr="Pessoa com ideia estrutura de tópicos">
                <a:extLst>
                  <a:ext uri="{FF2B5EF4-FFF2-40B4-BE49-F238E27FC236}">
                    <a16:creationId xmlns:a16="http://schemas.microsoft.com/office/drawing/2014/main" id="{A3A2A3C1-27DF-3566-AD0F-6DAABE118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02092" y="220562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610DBD83-65A3-F5B7-25F3-700F0DA85641}"/>
                  </a:ext>
                </a:extLst>
              </p:cNvPr>
              <p:cNvSpPr/>
              <p:nvPr/>
            </p:nvSpPr>
            <p:spPr>
              <a:xfrm>
                <a:off x="1103382" y="2058863"/>
                <a:ext cx="1311820" cy="1319429"/>
              </a:xfrm>
              <a:prstGeom prst="ellipse">
                <a:avLst/>
              </a:prstGeom>
              <a:noFill/>
              <a:ln>
                <a:solidFill>
                  <a:srgbClr val="171C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178E4B0-347F-7AB3-081B-4BD67A2F7F34}"/>
              </a:ext>
            </a:extLst>
          </p:cNvPr>
          <p:cNvGrpSpPr/>
          <p:nvPr/>
        </p:nvGrpSpPr>
        <p:grpSpPr>
          <a:xfrm>
            <a:off x="3195554" y="1675574"/>
            <a:ext cx="2959832" cy="2482565"/>
            <a:chOff x="3195554" y="1675574"/>
            <a:chExt cx="2959832" cy="2482565"/>
          </a:xfrm>
        </p:grpSpPr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B8FA331F-F5EE-1FBE-11F2-61A26B5CABCF}"/>
                </a:ext>
              </a:extLst>
            </p:cNvPr>
            <p:cNvSpPr txBox="1">
              <a:spLocks/>
            </p:cNvSpPr>
            <p:nvPr/>
          </p:nvSpPr>
          <p:spPr>
            <a:xfrm>
              <a:off x="3195554" y="2838710"/>
              <a:ext cx="2959832" cy="13194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Cooperativa </a:t>
              </a:r>
            </a:p>
            <a:p>
              <a:pPr algn="ctr">
                <a:lnSpc>
                  <a:spcPct val="120000"/>
                </a:lnSpc>
              </a:pPr>
              <a:r>
                <a:rPr lang="pt-BR" sz="1800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requisitante e responsável pelo projeto</a:t>
              </a: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25299F2A-F613-D735-AE78-41EA4B714F5C}"/>
                </a:ext>
              </a:extLst>
            </p:cNvPr>
            <p:cNvGrpSpPr/>
            <p:nvPr/>
          </p:nvGrpSpPr>
          <p:grpSpPr>
            <a:xfrm>
              <a:off x="4019561" y="1675574"/>
              <a:ext cx="1311820" cy="1319429"/>
              <a:chOff x="4057310" y="1642177"/>
              <a:chExt cx="1311820" cy="1319429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4661F1BD-3E96-A181-DB15-FAE579996391}"/>
                  </a:ext>
                </a:extLst>
              </p:cNvPr>
              <p:cNvSpPr/>
              <p:nvPr/>
            </p:nvSpPr>
            <p:spPr>
              <a:xfrm>
                <a:off x="4057310" y="1642177"/>
                <a:ext cx="1311820" cy="1319429"/>
              </a:xfrm>
              <a:prstGeom prst="ellipse">
                <a:avLst/>
              </a:prstGeom>
              <a:noFill/>
              <a:ln>
                <a:solidFill>
                  <a:srgbClr val="171C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7" name="Gráfico 36" descr="Escola estrutura de tópicos">
                <a:extLst>
                  <a:ext uri="{FF2B5EF4-FFF2-40B4-BE49-F238E27FC236}">
                    <a16:creationId xmlns:a16="http://schemas.microsoft.com/office/drawing/2014/main" id="{A820FC5E-360D-34EF-559C-742B6CC76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87436" y="1706227"/>
                <a:ext cx="1051567" cy="1051567"/>
              </a:xfrm>
              <a:prstGeom prst="rect">
                <a:avLst/>
              </a:prstGeom>
            </p:spPr>
          </p:pic>
        </p:grp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FD5722D-D348-0DF4-F343-78552410AE00}"/>
              </a:ext>
            </a:extLst>
          </p:cNvPr>
          <p:cNvGrpSpPr/>
          <p:nvPr/>
        </p:nvGrpSpPr>
        <p:grpSpPr>
          <a:xfrm>
            <a:off x="6107926" y="1641231"/>
            <a:ext cx="2959832" cy="2516908"/>
            <a:chOff x="6107926" y="1641231"/>
            <a:chExt cx="2959832" cy="2516908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0F3B9B6-9F9A-EC88-DFB9-44E57985A00A}"/>
                </a:ext>
              </a:extLst>
            </p:cNvPr>
            <p:cNvSpPr/>
            <p:nvPr/>
          </p:nvSpPr>
          <p:spPr>
            <a:xfrm>
              <a:off x="6945534" y="1641231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5" name="Gráfico 44" descr="Apresentação com lista de verificação com preenchimento sólido">
              <a:extLst>
                <a:ext uri="{FF2B5EF4-FFF2-40B4-BE49-F238E27FC236}">
                  <a16:creationId xmlns:a16="http://schemas.microsoft.com/office/drawing/2014/main" id="{C36ECF66-F0CF-9294-8EC5-1EB6C435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90749" y="1817320"/>
              <a:ext cx="1021390" cy="1021390"/>
            </a:xfrm>
            <a:prstGeom prst="rect">
              <a:avLst/>
            </a:prstGeom>
          </p:spPr>
        </p:pic>
        <p:sp>
          <p:nvSpPr>
            <p:cNvPr id="47" name="Título 1">
              <a:extLst>
                <a:ext uri="{FF2B5EF4-FFF2-40B4-BE49-F238E27FC236}">
                  <a16:creationId xmlns:a16="http://schemas.microsoft.com/office/drawing/2014/main" id="{54CA4E2A-F00D-BEDD-C334-103D7617ED42}"/>
                </a:ext>
              </a:extLst>
            </p:cNvPr>
            <p:cNvSpPr txBox="1">
              <a:spLocks/>
            </p:cNvSpPr>
            <p:nvPr/>
          </p:nvSpPr>
          <p:spPr>
            <a:xfrm>
              <a:off x="6107926" y="2838710"/>
              <a:ext cx="2959832" cy="13194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Apresentação</a:t>
              </a:r>
              <a:endParaRPr lang="pt-BR" sz="2000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D4BDFEC7-189B-8B47-4091-84A3DF104294}"/>
              </a:ext>
            </a:extLst>
          </p:cNvPr>
          <p:cNvGrpSpPr/>
          <p:nvPr/>
        </p:nvGrpSpPr>
        <p:grpSpPr>
          <a:xfrm>
            <a:off x="8948808" y="1641230"/>
            <a:ext cx="2959832" cy="2516908"/>
            <a:chOff x="8948808" y="1641230"/>
            <a:chExt cx="2959832" cy="2516908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79BD059-676A-7167-D872-D87A78F5AB94}"/>
                </a:ext>
              </a:extLst>
            </p:cNvPr>
            <p:cNvSpPr/>
            <p:nvPr/>
          </p:nvSpPr>
          <p:spPr>
            <a:xfrm>
              <a:off x="9772814" y="1641230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2" name="Gráfico 51" descr="Na mosca estrutura de tópicos">
              <a:extLst>
                <a:ext uri="{FF2B5EF4-FFF2-40B4-BE49-F238E27FC236}">
                  <a16:creationId xmlns:a16="http://schemas.microsoft.com/office/drawing/2014/main" id="{A353ACD3-A1C0-6B8B-7AEE-399D4A3A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71506" y="1707962"/>
              <a:ext cx="1160807" cy="1160807"/>
            </a:xfrm>
            <a:prstGeom prst="rect">
              <a:avLst/>
            </a:prstGeom>
          </p:spPr>
        </p:pic>
        <p:sp>
          <p:nvSpPr>
            <p:cNvPr id="54" name="Título 1">
              <a:extLst>
                <a:ext uri="{FF2B5EF4-FFF2-40B4-BE49-F238E27FC236}">
                  <a16:creationId xmlns:a16="http://schemas.microsoft.com/office/drawing/2014/main" id="{B58C67FC-BA54-268B-7FE8-D93C2A296D49}"/>
                </a:ext>
              </a:extLst>
            </p:cNvPr>
            <p:cNvSpPr txBox="1">
              <a:spLocks/>
            </p:cNvSpPr>
            <p:nvPr/>
          </p:nvSpPr>
          <p:spPr>
            <a:xfrm>
              <a:off x="8948808" y="2838709"/>
              <a:ext cx="2959832" cy="13194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Objetivo</a:t>
              </a:r>
              <a:endParaRPr lang="pt-BR" sz="2000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endParaRP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A5C9FC37-9C40-B6A1-F053-E0651C642AED}"/>
              </a:ext>
            </a:extLst>
          </p:cNvPr>
          <p:cNvGrpSpPr/>
          <p:nvPr/>
        </p:nvGrpSpPr>
        <p:grpSpPr>
          <a:xfrm>
            <a:off x="1759292" y="3839415"/>
            <a:ext cx="2113612" cy="1789335"/>
            <a:chOff x="1759292" y="3839415"/>
            <a:chExt cx="2113612" cy="178933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996ACBE-A067-90D2-E108-96B4C81D959D}"/>
                </a:ext>
              </a:extLst>
            </p:cNvPr>
            <p:cNvSpPr/>
            <p:nvPr/>
          </p:nvSpPr>
          <p:spPr>
            <a:xfrm>
              <a:off x="2173103" y="3839415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Título 1">
              <a:extLst>
                <a:ext uri="{FF2B5EF4-FFF2-40B4-BE49-F238E27FC236}">
                  <a16:creationId xmlns:a16="http://schemas.microsoft.com/office/drawing/2014/main" id="{9F527EDD-F3E3-1C9F-4E4C-9BDF48891315}"/>
                </a:ext>
              </a:extLst>
            </p:cNvPr>
            <p:cNvSpPr txBox="1">
              <a:spLocks/>
            </p:cNvSpPr>
            <p:nvPr/>
          </p:nvSpPr>
          <p:spPr>
            <a:xfrm>
              <a:off x="1759292" y="5045168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Impacto Social</a:t>
              </a:r>
            </a:p>
          </p:txBody>
        </p:sp>
      </p:grpSp>
      <p:pic>
        <p:nvPicPr>
          <p:cNvPr id="63" name="Gráfico 62" descr="Rede social estrutura de tópicos">
            <a:extLst>
              <a:ext uri="{FF2B5EF4-FFF2-40B4-BE49-F238E27FC236}">
                <a16:creationId xmlns:a16="http://schemas.microsoft.com/office/drawing/2014/main" id="{CED0D87F-D171-A944-7726-07E2ED7F2E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5538" y="3923965"/>
            <a:ext cx="1086950" cy="1086950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D51A7755-EFDD-03B3-9F82-6ECE435CE256}"/>
              </a:ext>
            </a:extLst>
          </p:cNvPr>
          <p:cNvGrpSpPr/>
          <p:nvPr/>
        </p:nvGrpSpPr>
        <p:grpSpPr>
          <a:xfrm>
            <a:off x="5242979" y="3839414"/>
            <a:ext cx="2113612" cy="1785425"/>
            <a:chOff x="5242979" y="3839414"/>
            <a:chExt cx="2113612" cy="1785425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186E4FD6-D522-CC24-A405-5C1FD881A3B0}"/>
                </a:ext>
              </a:extLst>
            </p:cNvPr>
            <p:cNvSpPr/>
            <p:nvPr/>
          </p:nvSpPr>
          <p:spPr>
            <a:xfrm>
              <a:off x="5622435" y="3839414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Título 1">
              <a:extLst>
                <a:ext uri="{FF2B5EF4-FFF2-40B4-BE49-F238E27FC236}">
                  <a16:creationId xmlns:a16="http://schemas.microsoft.com/office/drawing/2014/main" id="{4292EF07-FDE9-733E-A4B5-D9E0289D2BFD}"/>
                </a:ext>
              </a:extLst>
            </p:cNvPr>
            <p:cNvSpPr txBox="1">
              <a:spLocks/>
            </p:cNvSpPr>
            <p:nvPr/>
          </p:nvSpPr>
          <p:spPr>
            <a:xfrm>
              <a:off x="5242979" y="5041257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Público</a:t>
              </a:r>
            </a:p>
          </p:txBody>
        </p:sp>
        <p:pic>
          <p:nvPicPr>
            <p:cNvPr id="67" name="Gráfico 66" descr="Grupo de pessoas estrutura de tópicos">
              <a:extLst>
                <a:ext uri="{FF2B5EF4-FFF2-40B4-BE49-F238E27FC236}">
                  <a16:creationId xmlns:a16="http://schemas.microsoft.com/office/drawing/2014/main" id="{B650C72A-60B7-B1C4-F72E-EEDCB6BF4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42585" y="401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427C2880-5954-00AA-4184-4254D787D96E}"/>
              </a:ext>
            </a:extLst>
          </p:cNvPr>
          <p:cNvGrpSpPr/>
          <p:nvPr/>
        </p:nvGrpSpPr>
        <p:grpSpPr>
          <a:xfrm>
            <a:off x="8197394" y="3783665"/>
            <a:ext cx="2113612" cy="1841174"/>
            <a:chOff x="8197394" y="3783665"/>
            <a:chExt cx="2113612" cy="1841174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B32A8EA9-D264-62A8-D228-010BF5EB0D6D}"/>
                </a:ext>
              </a:extLst>
            </p:cNvPr>
            <p:cNvSpPr/>
            <p:nvPr/>
          </p:nvSpPr>
          <p:spPr>
            <a:xfrm>
              <a:off x="8582267" y="3783665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0" name="Gráfico 69" descr="Mapa com alfinete com preenchimento sólido">
              <a:extLst>
                <a:ext uri="{FF2B5EF4-FFF2-40B4-BE49-F238E27FC236}">
                  <a16:creationId xmlns:a16="http://schemas.microsoft.com/office/drawing/2014/main" id="{A9F62C82-1EEA-4451-E422-EFEABC4F4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97000" y="3923965"/>
              <a:ext cx="914400" cy="914400"/>
            </a:xfrm>
            <a:prstGeom prst="rect">
              <a:avLst/>
            </a:prstGeom>
          </p:spPr>
        </p:pic>
        <p:sp>
          <p:nvSpPr>
            <p:cNvPr id="71" name="Título 1">
              <a:extLst>
                <a:ext uri="{FF2B5EF4-FFF2-40B4-BE49-F238E27FC236}">
                  <a16:creationId xmlns:a16="http://schemas.microsoft.com/office/drawing/2014/main" id="{30DB920A-4025-6DC0-4A87-6A2E119F86BE}"/>
                </a:ext>
              </a:extLst>
            </p:cNvPr>
            <p:cNvSpPr txBox="1">
              <a:spLocks/>
            </p:cNvSpPr>
            <p:nvPr/>
          </p:nvSpPr>
          <p:spPr>
            <a:xfrm>
              <a:off x="8197394" y="5041257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Região</a:t>
              </a:r>
            </a:p>
          </p:txBody>
        </p:sp>
      </p:grpSp>
      <p:sp>
        <p:nvSpPr>
          <p:cNvPr id="74" name="Retângulo 73">
            <a:extLst>
              <a:ext uri="{FF2B5EF4-FFF2-40B4-BE49-F238E27FC236}">
                <a16:creationId xmlns:a16="http://schemas.microsoft.com/office/drawing/2014/main" id="{723FB751-D7AA-CDED-3B27-488763542697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53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99F661-4C14-E562-DDF9-E1AE7617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191993" cy="685799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3B48461-D140-0BC8-7F09-231425A9E391}"/>
              </a:ext>
            </a:extLst>
          </p:cNvPr>
          <p:cNvSpPr txBox="1">
            <a:spLocks/>
          </p:cNvSpPr>
          <p:nvPr/>
        </p:nvSpPr>
        <p:spPr>
          <a:xfrm>
            <a:off x="511097" y="549642"/>
            <a:ext cx="7090347" cy="117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Requisitos do projeto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F1975F6-42E3-14BE-790C-82F75178E147}"/>
              </a:ext>
            </a:extLst>
          </p:cNvPr>
          <p:cNvGrpSpPr/>
          <p:nvPr/>
        </p:nvGrpSpPr>
        <p:grpSpPr>
          <a:xfrm>
            <a:off x="715401" y="1644885"/>
            <a:ext cx="2113612" cy="1837525"/>
            <a:chOff x="715401" y="1644885"/>
            <a:chExt cx="2113612" cy="1837525"/>
          </a:xfrm>
        </p:grpSpPr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BA511922-1D75-1F14-7439-A8DA4AFC409B}"/>
                </a:ext>
              </a:extLst>
            </p:cNvPr>
            <p:cNvSpPr txBox="1">
              <a:spLocks/>
            </p:cNvSpPr>
            <p:nvPr/>
          </p:nvSpPr>
          <p:spPr>
            <a:xfrm>
              <a:off x="715401" y="2898828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Despesas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10DBD83-65A3-F5B7-25F3-700F0DA85641}"/>
                </a:ext>
              </a:extLst>
            </p:cNvPr>
            <p:cNvSpPr/>
            <p:nvPr/>
          </p:nvSpPr>
          <p:spPr>
            <a:xfrm>
              <a:off x="1103382" y="1644885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Elipse 35">
            <a:extLst>
              <a:ext uri="{FF2B5EF4-FFF2-40B4-BE49-F238E27FC236}">
                <a16:creationId xmlns:a16="http://schemas.microsoft.com/office/drawing/2014/main" id="{179BD059-676A-7167-D872-D87A78F5AB94}"/>
              </a:ext>
            </a:extLst>
          </p:cNvPr>
          <p:cNvSpPr/>
          <p:nvPr/>
        </p:nvSpPr>
        <p:spPr>
          <a:xfrm>
            <a:off x="9772814" y="1641230"/>
            <a:ext cx="1311820" cy="1319429"/>
          </a:xfrm>
          <a:prstGeom prst="ellipse">
            <a:avLst/>
          </a:prstGeom>
          <a:noFill/>
          <a:ln>
            <a:solidFill>
              <a:srgbClr val="171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178E4B0-347F-7AB3-081B-4BD67A2F7F34}"/>
              </a:ext>
            </a:extLst>
          </p:cNvPr>
          <p:cNvGrpSpPr/>
          <p:nvPr/>
        </p:nvGrpSpPr>
        <p:grpSpPr>
          <a:xfrm>
            <a:off x="3195554" y="1675574"/>
            <a:ext cx="2959832" cy="2482565"/>
            <a:chOff x="3195554" y="1675574"/>
            <a:chExt cx="2959832" cy="2482565"/>
          </a:xfrm>
        </p:grpSpPr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B8FA331F-F5EE-1FBE-11F2-61A26B5CABCF}"/>
                </a:ext>
              </a:extLst>
            </p:cNvPr>
            <p:cNvSpPr txBox="1">
              <a:spLocks/>
            </p:cNvSpPr>
            <p:nvPr/>
          </p:nvSpPr>
          <p:spPr>
            <a:xfrm>
              <a:off x="3195554" y="2838710"/>
              <a:ext cx="2959832" cy="13194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Pilar ESG</a:t>
              </a:r>
            </a:p>
            <a:p>
              <a:pPr algn="ctr">
                <a:lnSpc>
                  <a:spcPct val="120000"/>
                </a:lnSpc>
              </a:pPr>
              <a:r>
                <a:rPr lang="pt-BR" sz="1800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Social e/ou ambiental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4661F1BD-3E96-A181-DB15-FAE579996391}"/>
                </a:ext>
              </a:extLst>
            </p:cNvPr>
            <p:cNvSpPr/>
            <p:nvPr/>
          </p:nvSpPr>
          <p:spPr>
            <a:xfrm>
              <a:off x="4019561" y="1675574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FD5722D-D348-0DF4-F343-78552410AE00}"/>
              </a:ext>
            </a:extLst>
          </p:cNvPr>
          <p:cNvGrpSpPr/>
          <p:nvPr/>
        </p:nvGrpSpPr>
        <p:grpSpPr>
          <a:xfrm>
            <a:off x="6107926" y="1641231"/>
            <a:ext cx="2959832" cy="2516908"/>
            <a:chOff x="6107926" y="1641231"/>
            <a:chExt cx="2959832" cy="2516908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0F3B9B6-9F9A-EC88-DFB9-44E57985A00A}"/>
                </a:ext>
              </a:extLst>
            </p:cNvPr>
            <p:cNvSpPr/>
            <p:nvPr/>
          </p:nvSpPr>
          <p:spPr>
            <a:xfrm>
              <a:off x="6945534" y="1641231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Título 1">
              <a:extLst>
                <a:ext uri="{FF2B5EF4-FFF2-40B4-BE49-F238E27FC236}">
                  <a16:creationId xmlns:a16="http://schemas.microsoft.com/office/drawing/2014/main" id="{54CA4E2A-F00D-BEDD-C334-103D7617ED42}"/>
                </a:ext>
              </a:extLst>
            </p:cNvPr>
            <p:cNvSpPr txBox="1">
              <a:spLocks/>
            </p:cNvSpPr>
            <p:nvPr/>
          </p:nvSpPr>
          <p:spPr>
            <a:xfrm>
              <a:off x="6107926" y="2838710"/>
              <a:ext cx="2959832" cy="13194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ODS</a:t>
              </a:r>
              <a:endParaRPr lang="pt-BR" sz="2000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endParaRPr>
            </a:p>
          </p:txBody>
        </p:sp>
      </p:grpSp>
      <p:sp>
        <p:nvSpPr>
          <p:cNvPr id="54" name="Título 1">
            <a:extLst>
              <a:ext uri="{FF2B5EF4-FFF2-40B4-BE49-F238E27FC236}">
                <a16:creationId xmlns:a16="http://schemas.microsoft.com/office/drawing/2014/main" id="{B58C67FC-BA54-268B-7FE8-D93C2A296D49}"/>
              </a:ext>
            </a:extLst>
          </p:cNvPr>
          <p:cNvSpPr txBox="1">
            <a:spLocks/>
          </p:cNvSpPr>
          <p:nvPr/>
        </p:nvSpPr>
        <p:spPr>
          <a:xfrm>
            <a:off x="8820189" y="2772047"/>
            <a:ext cx="3224854" cy="1156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Responsável</a:t>
            </a:r>
          </a:p>
          <a:p>
            <a:pPr algn="ctr">
              <a:lnSpc>
                <a:spcPct val="100000"/>
              </a:lnSpc>
            </a:pPr>
            <a:r>
              <a:rPr lang="pt-BR" sz="1800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Acompanhamento, execução e prestação de contas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A5C9FC37-9C40-B6A1-F053-E0651C642AED}"/>
              </a:ext>
            </a:extLst>
          </p:cNvPr>
          <p:cNvGrpSpPr/>
          <p:nvPr/>
        </p:nvGrpSpPr>
        <p:grpSpPr>
          <a:xfrm>
            <a:off x="1759292" y="3839415"/>
            <a:ext cx="2113612" cy="1789335"/>
            <a:chOff x="1759292" y="3839415"/>
            <a:chExt cx="2113612" cy="178933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996ACBE-A067-90D2-E108-96B4C81D959D}"/>
                </a:ext>
              </a:extLst>
            </p:cNvPr>
            <p:cNvSpPr/>
            <p:nvPr/>
          </p:nvSpPr>
          <p:spPr>
            <a:xfrm>
              <a:off x="2173103" y="3839415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Título 1">
              <a:extLst>
                <a:ext uri="{FF2B5EF4-FFF2-40B4-BE49-F238E27FC236}">
                  <a16:creationId xmlns:a16="http://schemas.microsoft.com/office/drawing/2014/main" id="{9F527EDD-F3E3-1C9F-4E4C-9BDF48891315}"/>
                </a:ext>
              </a:extLst>
            </p:cNvPr>
            <p:cNvSpPr txBox="1">
              <a:spLocks/>
            </p:cNvSpPr>
            <p:nvPr/>
          </p:nvSpPr>
          <p:spPr>
            <a:xfrm>
              <a:off x="1759292" y="5045168"/>
              <a:ext cx="2113612" cy="5835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 err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Pitch</a:t>
              </a:r>
              <a:endPara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pt-BR" sz="2400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Opcional</a:t>
              </a:r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D51A7755-EFDD-03B3-9F82-6ECE435CE256}"/>
              </a:ext>
            </a:extLst>
          </p:cNvPr>
          <p:cNvGrpSpPr/>
          <p:nvPr/>
        </p:nvGrpSpPr>
        <p:grpSpPr>
          <a:xfrm>
            <a:off x="4854755" y="3839414"/>
            <a:ext cx="2583281" cy="1789336"/>
            <a:chOff x="4854755" y="3839414"/>
            <a:chExt cx="2583281" cy="1789336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186E4FD6-D522-CC24-A405-5C1FD881A3B0}"/>
                </a:ext>
              </a:extLst>
            </p:cNvPr>
            <p:cNvSpPr/>
            <p:nvPr/>
          </p:nvSpPr>
          <p:spPr>
            <a:xfrm>
              <a:off x="5622435" y="3839414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Título 1">
              <a:extLst>
                <a:ext uri="{FF2B5EF4-FFF2-40B4-BE49-F238E27FC236}">
                  <a16:creationId xmlns:a16="http://schemas.microsoft.com/office/drawing/2014/main" id="{4292EF07-FDE9-733E-A4B5-D9E0289D2BFD}"/>
                </a:ext>
              </a:extLst>
            </p:cNvPr>
            <p:cNvSpPr txBox="1">
              <a:spLocks/>
            </p:cNvSpPr>
            <p:nvPr/>
          </p:nvSpPr>
          <p:spPr>
            <a:xfrm>
              <a:off x="4854755" y="5005584"/>
              <a:ext cx="2583281" cy="62316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Intercooperação</a:t>
              </a:r>
            </a:p>
            <a:p>
              <a:pPr algn="ctr">
                <a:lnSpc>
                  <a:spcPct val="120000"/>
                </a:lnSpc>
              </a:pPr>
              <a:r>
                <a:rPr lang="pt-BR" sz="2400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Opcional</a:t>
              </a:r>
            </a:p>
            <a:p>
              <a:pPr algn="ctr">
                <a:lnSpc>
                  <a:spcPct val="120000"/>
                </a:lnSpc>
              </a:pPr>
              <a:r>
                <a:rPr lang="pt-BR" sz="2400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% de valor</a:t>
              </a:r>
            </a:p>
          </p:txBody>
        </p:sp>
        <p:pic>
          <p:nvPicPr>
            <p:cNvPr id="67" name="Gráfico 66" descr="Grupo de pessoas estrutura de tópicos">
              <a:extLst>
                <a:ext uri="{FF2B5EF4-FFF2-40B4-BE49-F238E27FC236}">
                  <a16:creationId xmlns:a16="http://schemas.microsoft.com/office/drawing/2014/main" id="{B650C72A-60B7-B1C4-F72E-EEDCB6BF4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42585" y="4010240"/>
              <a:ext cx="914400" cy="914400"/>
            </a:xfrm>
            <a:prstGeom prst="rect">
              <a:avLst/>
            </a:prstGeom>
          </p:spPr>
        </p:pic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427C2880-5954-00AA-4184-4254D787D96E}"/>
              </a:ext>
            </a:extLst>
          </p:cNvPr>
          <p:cNvGrpSpPr/>
          <p:nvPr/>
        </p:nvGrpSpPr>
        <p:grpSpPr>
          <a:xfrm>
            <a:off x="7583131" y="3783665"/>
            <a:ext cx="3893960" cy="2191448"/>
            <a:chOff x="7583131" y="3783665"/>
            <a:chExt cx="3893960" cy="2191448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B32A8EA9-D264-62A8-D228-010BF5EB0D6D}"/>
                </a:ext>
              </a:extLst>
            </p:cNvPr>
            <p:cNvSpPr/>
            <p:nvPr/>
          </p:nvSpPr>
          <p:spPr>
            <a:xfrm>
              <a:off x="8582267" y="3783665"/>
              <a:ext cx="1311820" cy="1319429"/>
            </a:xfrm>
            <a:prstGeom prst="ellipse">
              <a:avLst/>
            </a:prstGeom>
            <a:noFill/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Título 1">
              <a:extLst>
                <a:ext uri="{FF2B5EF4-FFF2-40B4-BE49-F238E27FC236}">
                  <a16:creationId xmlns:a16="http://schemas.microsoft.com/office/drawing/2014/main" id="{30DB920A-4025-6DC0-4A87-6A2E119F86BE}"/>
                </a:ext>
              </a:extLst>
            </p:cNvPr>
            <p:cNvSpPr txBox="1">
              <a:spLocks/>
            </p:cNvSpPr>
            <p:nvPr/>
          </p:nvSpPr>
          <p:spPr>
            <a:xfrm>
              <a:off x="7583131" y="4995688"/>
              <a:ext cx="3893960" cy="97942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pt-BR" sz="2400" b="1">
                  <a:solidFill>
                    <a:srgbClr val="171C66"/>
                  </a:solidFill>
                  <a:latin typeface="FrutigerNext LT Heavy"/>
                  <a:cs typeface="Microsoft Tai Le" panose="020B0502040204020203" pitchFamily="34" charset="0"/>
                </a:rPr>
                <a:t>Previsão de Cronograma</a:t>
              </a:r>
            </a:p>
          </p:txBody>
        </p:sp>
      </p:grpSp>
      <p:pic>
        <p:nvPicPr>
          <p:cNvPr id="5" name="Gráfico 4" descr="Moedas estrutura de tópicos">
            <a:extLst>
              <a:ext uri="{FF2B5EF4-FFF2-40B4-BE49-F238E27FC236}">
                <a16:creationId xmlns:a16="http://schemas.microsoft.com/office/drawing/2014/main" id="{005F161A-2E12-FE5A-0357-13E7A6C34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5007" y="1878088"/>
            <a:ext cx="914400" cy="914400"/>
          </a:xfrm>
          <a:prstGeom prst="rect">
            <a:avLst/>
          </a:prstGeom>
        </p:spPr>
      </p:pic>
      <p:pic>
        <p:nvPicPr>
          <p:cNvPr id="7" name="Gráfico 6" descr="Mão aberta com planta estrutura de tópicos">
            <a:extLst>
              <a:ext uri="{FF2B5EF4-FFF2-40B4-BE49-F238E27FC236}">
                <a16:creationId xmlns:a16="http://schemas.microsoft.com/office/drawing/2014/main" id="{3688E161-9AF1-C536-9826-96DDD93D0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3168" y="1831165"/>
            <a:ext cx="914400" cy="914400"/>
          </a:xfrm>
          <a:prstGeom prst="rect">
            <a:avLst/>
          </a:prstGeom>
        </p:spPr>
      </p:pic>
      <p:pic>
        <p:nvPicPr>
          <p:cNvPr id="10" name="Gráfico 9" descr="Mundo estrutura de tópicos">
            <a:extLst>
              <a:ext uri="{FF2B5EF4-FFF2-40B4-BE49-F238E27FC236}">
                <a16:creationId xmlns:a16="http://schemas.microsoft.com/office/drawing/2014/main" id="{D0A9CB60-D96B-084F-7D52-9DB704E9A6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7724" y="1806068"/>
            <a:ext cx="1007439" cy="1007439"/>
          </a:xfrm>
          <a:prstGeom prst="rect">
            <a:avLst/>
          </a:prstGeom>
        </p:spPr>
      </p:pic>
      <p:pic>
        <p:nvPicPr>
          <p:cNvPr id="12" name="Gráfico 11" descr="Programador estrutura de tópicos">
            <a:extLst>
              <a:ext uri="{FF2B5EF4-FFF2-40B4-BE49-F238E27FC236}">
                <a16:creationId xmlns:a16="http://schemas.microsoft.com/office/drawing/2014/main" id="{A2852648-3245-7570-2F8F-29E7E7BCB0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1524" y="1822863"/>
            <a:ext cx="914400" cy="914400"/>
          </a:xfrm>
          <a:prstGeom prst="rect">
            <a:avLst/>
          </a:prstGeom>
        </p:spPr>
      </p:pic>
      <p:pic>
        <p:nvPicPr>
          <p:cNvPr id="13" name="Gráfico 12" descr="Palestrante estrutura de tópicos">
            <a:extLst>
              <a:ext uri="{FF2B5EF4-FFF2-40B4-BE49-F238E27FC236}">
                <a16:creationId xmlns:a16="http://schemas.microsoft.com/office/drawing/2014/main" id="{440357D8-93EA-A8FD-2E7F-2912D9CF3C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69801" y="3999176"/>
            <a:ext cx="918423" cy="918423"/>
          </a:xfrm>
          <a:prstGeom prst="rect">
            <a:avLst/>
          </a:prstGeom>
        </p:spPr>
      </p:pic>
      <p:pic>
        <p:nvPicPr>
          <p:cNvPr id="18" name="Gráfico 17" descr="Calendário diário estrutura de tópicos">
            <a:extLst>
              <a:ext uri="{FF2B5EF4-FFF2-40B4-BE49-F238E27FC236}">
                <a16:creationId xmlns:a16="http://schemas.microsoft.com/office/drawing/2014/main" id="{B18DE7FF-F652-60A8-8E9E-23198D90A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09924" y="3913566"/>
            <a:ext cx="1078185" cy="1078185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4697E84E-D4B3-8BD4-0CF9-60CFE45D2123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8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D271656-FBDE-195F-C10A-68B2ADF9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3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Comitê Avaliador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DEADC4E0-E693-D3AB-32FF-1ADEECE86676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10A0E4A-D450-8E19-9EBA-EA3C9A52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65" y="1568670"/>
            <a:ext cx="3537543" cy="203132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4DC523E-731B-6290-80F2-E0DC85037BE4}"/>
              </a:ext>
            </a:extLst>
          </p:cNvPr>
          <p:cNvSpPr txBox="1">
            <a:spLocks/>
          </p:cNvSpPr>
          <p:nvPr/>
        </p:nvSpPr>
        <p:spPr>
          <a:xfrm>
            <a:off x="900492" y="3400057"/>
            <a:ext cx="3827416" cy="583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Representantes da ESCOOP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42AE9D8-60AA-167A-3F61-ACDB95B99246}"/>
              </a:ext>
            </a:extLst>
          </p:cNvPr>
          <p:cNvSpPr txBox="1">
            <a:spLocks/>
          </p:cNvSpPr>
          <p:nvPr/>
        </p:nvSpPr>
        <p:spPr>
          <a:xfrm>
            <a:off x="6771428" y="3400057"/>
            <a:ext cx="3827416" cy="583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Representante da OCB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928C54E-7766-BA0B-9F00-4B59E4E075BD}"/>
              </a:ext>
            </a:extLst>
          </p:cNvPr>
          <p:cNvSpPr txBox="1">
            <a:spLocks/>
          </p:cNvSpPr>
          <p:nvPr/>
        </p:nvSpPr>
        <p:spPr>
          <a:xfrm>
            <a:off x="258997" y="6088466"/>
            <a:ext cx="5110405" cy="583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Representantes de Unidades Estaduais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5652092-D845-026E-E509-3C9E75F48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8" t="13910" r="8914"/>
          <a:stretch/>
        </p:blipFill>
        <p:spPr>
          <a:xfrm>
            <a:off x="1344827" y="3936009"/>
            <a:ext cx="2891297" cy="2271130"/>
          </a:xfrm>
          <a:prstGeom prst="rect">
            <a:avLst/>
          </a:prstGeom>
        </p:spPr>
      </p:pic>
      <p:pic>
        <p:nvPicPr>
          <p:cNvPr id="25" name="Gráfico 24" descr="Professor com preenchimento sólido">
            <a:extLst>
              <a:ext uri="{FF2B5EF4-FFF2-40B4-BE49-F238E27FC236}">
                <a16:creationId xmlns:a16="http://schemas.microsoft.com/office/drawing/2014/main" id="{9C118DA4-ADE9-B5D7-41C2-5233F728C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119" y="3983639"/>
            <a:ext cx="2175759" cy="2175759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178993A8-AFB3-E4C6-8F3F-F8E12D84AE4E}"/>
              </a:ext>
            </a:extLst>
          </p:cNvPr>
          <p:cNvSpPr txBox="1">
            <a:spLocks/>
          </p:cNvSpPr>
          <p:nvPr/>
        </p:nvSpPr>
        <p:spPr>
          <a:xfrm>
            <a:off x="6095999" y="6065400"/>
            <a:ext cx="5110405" cy="583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400" b="1">
                <a:solidFill>
                  <a:srgbClr val="171C66"/>
                </a:solidFill>
                <a:latin typeface="FrutigerNext LT Heavy"/>
                <a:cs typeface="Microsoft Tai Le" panose="020B0502040204020203" pitchFamily="34" charset="0"/>
              </a:rPr>
              <a:t>Especialista em projetos sociais</a:t>
            </a:r>
          </a:p>
        </p:txBody>
      </p:sp>
      <p:pic>
        <p:nvPicPr>
          <p:cNvPr id="27" name="Gráfico 26" descr="Brinde estrutura de tópicos">
            <a:extLst>
              <a:ext uri="{FF2B5EF4-FFF2-40B4-BE49-F238E27FC236}">
                <a16:creationId xmlns:a16="http://schemas.microsoft.com/office/drawing/2014/main" id="{AB3A5D56-A130-BD05-9FFC-ED5A64364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5136" y="4606858"/>
            <a:ext cx="641383" cy="6413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378854-B335-3B31-535D-634F688D2B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38" y="2117010"/>
            <a:ext cx="3223039" cy="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D271656-FBDE-195F-C10A-68B2ADF9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Avaliação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DEADC4E0-E693-D3AB-32FF-1ADEECE86676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346E0D87-581F-CE0A-33D4-09CEE5F95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32006"/>
              </p:ext>
            </p:extLst>
          </p:nvPr>
        </p:nvGraphicFramePr>
        <p:xfrm>
          <a:off x="1198120" y="1805413"/>
          <a:ext cx="9795752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6270">
                  <a:extLst>
                    <a:ext uri="{9D8B030D-6E8A-4147-A177-3AD203B41FA5}">
                      <a16:colId xmlns:a16="http://schemas.microsoft.com/office/drawing/2014/main" val="3366211766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072982754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177706661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463586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Critério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Peso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Pontuação máxima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Escala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04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Objetivos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256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Impacto Social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943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Aderência aos ODS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01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Pitch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pt-BR" sz="1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opcional, pontuação extra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46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Intercooperação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opcional, pontuação extra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375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Inovação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6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Cronograma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80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Avaliação geral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3768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r"/>
                      <a:r>
                        <a:rPr lang="pt-BR" sz="2000" b="1">
                          <a:solidFill>
                            <a:schemeClr val="bg1"/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PONTUAÇÃO MÁXIMA: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100 pontos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53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C4D9-BFF7-F264-FD38-0828734A4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80B3C90-8FE8-B05B-9A50-F386320A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5FA0E3-ED92-0AF9-E5DE-E2CB76007A5F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Avaliação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101BC8C6-E828-BCFB-B1A8-9B52666E5A21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3C38BE4E-5846-002B-A879-EFCEB354C979}"/>
              </a:ext>
            </a:extLst>
          </p:cNvPr>
          <p:cNvGraphicFramePr>
            <a:graphicFrameLocks noGrp="1"/>
          </p:cNvGraphicFramePr>
          <p:nvPr/>
        </p:nvGraphicFramePr>
        <p:xfrm>
          <a:off x="1198120" y="1805413"/>
          <a:ext cx="9795752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6270">
                  <a:extLst>
                    <a:ext uri="{9D8B030D-6E8A-4147-A177-3AD203B41FA5}">
                      <a16:colId xmlns:a16="http://schemas.microsoft.com/office/drawing/2014/main" val="3366211766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072982754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177706661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14635861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Critério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Peso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Pontuação máxima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FrutigerNext LT Heavy"/>
                          <a:cs typeface="Microsoft Tai Le" panose="020B0502040204020203" pitchFamily="34" charset="0"/>
                        </a:rPr>
                        <a:t>Escala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04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Objetivos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256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Impacto Social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943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Aderência aos ODS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01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Pitch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pt-BR" sz="1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opcional, pontuação extra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46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Intercooperação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opcional, pontuação extra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0 - 10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375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Inovação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6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Cronograma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80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t-BR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FrutigerNext LT Heavy"/>
                          <a:ea typeface="+mn-ea"/>
                          <a:cs typeface="Microsoft Tai Le" panose="020B0502040204020203" pitchFamily="34" charset="0"/>
                        </a:rPr>
                        <a:t>Avaliação geral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utigerNext LT Heavy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1 - 10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3768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r"/>
                      <a:r>
                        <a:rPr lang="pt-BR" sz="2000" b="1">
                          <a:solidFill>
                            <a:schemeClr val="bg1"/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PONTUAÇÃO MÁXIMA: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FrutigerNext LT Heavy"/>
                          <a:cs typeface="Microsoft Tai Le" panose="020B0502040204020203" pitchFamily="34" charset="0"/>
                        </a:rPr>
                        <a:t>100 pontos</a:t>
                      </a:r>
                    </a:p>
                  </a:txBody>
                  <a:tcPr anchor="ctr">
                    <a:solidFill>
                      <a:srgbClr val="171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535269"/>
                  </a:ext>
                </a:extLst>
              </a:tr>
            </a:tbl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D9EBD1B-F8E3-E603-CD01-EEB99F30BCAB}"/>
              </a:ext>
            </a:extLst>
          </p:cNvPr>
          <p:cNvSpPr/>
          <p:nvPr/>
        </p:nvSpPr>
        <p:spPr>
          <a:xfrm>
            <a:off x="1052047" y="5364024"/>
            <a:ext cx="10087897" cy="535331"/>
          </a:xfrm>
          <a:prstGeom prst="roundRect">
            <a:avLst/>
          </a:prstGeom>
          <a:noFill/>
          <a:ln w="28575">
            <a:solidFill>
              <a:srgbClr val="EF76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69AF976-2E44-2C08-A8BD-0EDE13C75FA9}"/>
              </a:ext>
            </a:extLst>
          </p:cNvPr>
          <p:cNvSpPr/>
          <p:nvPr/>
        </p:nvSpPr>
        <p:spPr>
          <a:xfrm>
            <a:off x="1052047" y="4263238"/>
            <a:ext cx="3264309" cy="864042"/>
          </a:xfrm>
          <a:prstGeom prst="roundRect">
            <a:avLst/>
          </a:prstGeom>
          <a:solidFill>
            <a:srgbClr val="EF7628"/>
          </a:solidFill>
          <a:ln>
            <a:solidFill>
              <a:srgbClr val="EF76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6C2409-6016-7F54-B809-7DD3EDDE17CE}"/>
              </a:ext>
            </a:extLst>
          </p:cNvPr>
          <p:cNvSpPr txBox="1"/>
          <p:nvPr/>
        </p:nvSpPr>
        <p:spPr>
          <a:xfrm>
            <a:off x="1347364" y="4310538"/>
            <a:ext cx="2673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chemeClr val="bg1"/>
                </a:solidFill>
                <a:latin typeface="FrutigerNext LT Heavy"/>
              </a:rPr>
              <a:t>Novidade!</a:t>
            </a:r>
          </a:p>
        </p:txBody>
      </p:sp>
      <p:pic>
        <p:nvPicPr>
          <p:cNvPr id="11" name="Gráfico 10" descr="Seta: girar para a esquerda com preenchimento sólido">
            <a:extLst>
              <a:ext uri="{FF2B5EF4-FFF2-40B4-BE49-F238E27FC236}">
                <a16:creationId xmlns:a16="http://schemas.microsoft.com/office/drawing/2014/main" id="{D8217011-48A4-2830-E18A-C1BE27AFC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95315" y="4888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51C6E7-DDB4-2193-E41F-D6A569118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F48E28-BE61-8B86-6AD0-7B2FE737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1415EF-D8C3-913B-D5C1-48EFFC4D9A2D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Avaliação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2CF20310-479A-FD45-B674-39F18C92C470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51555A-DC63-E386-72F8-A430969DB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7" y="2178900"/>
            <a:ext cx="5905152" cy="37106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C6782-BFD4-A7C9-E675-5B82D081D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454" y="2123106"/>
            <a:ext cx="6044752" cy="38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C5AF9D7-AF4A-9BFB-5D75-077A29E2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5" cy="68579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271656-FBDE-195F-C10A-68B2ADF9E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Projetos comtemplados</a:t>
            </a:r>
          </a:p>
        </p:txBody>
      </p:sp>
      <p:pic>
        <p:nvPicPr>
          <p:cNvPr id="4" name="Gráfico 3" descr="Troféu estrutura de tópicos">
            <a:extLst>
              <a:ext uri="{FF2B5EF4-FFF2-40B4-BE49-F238E27FC236}">
                <a16:creationId xmlns:a16="http://schemas.microsoft.com/office/drawing/2014/main" id="{ECB1D34F-D42C-A630-0270-6E0613952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091" y="2493520"/>
            <a:ext cx="1939047" cy="1939047"/>
          </a:xfrm>
          <a:prstGeom prst="rect">
            <a:avLst/>
          </a:prstGeom>
        </p:spPr>
      </p:pic>
      <p:pic>
        <p:nvPicPr>
          <p:cNvPr id="5" name="Gráfico 4" descr="Aperto de mão estrutura de tópicos">
            <a:extLst>
              <a:ext uri="{FF2B5EF4-FFF2-40B4-BE49-F238E27FC236}">
                <a16:creationId xmlns:a16="http://schemas.microsoft.com/office/drawing/2014/main" id="{04D61B54-6C1C-004B-DEDA-B38D0BA9F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5746" y="2267158"/>
            <a:ext cx="2323679" cy="2323679"/>
          </a:xfrm>
          <a:prstGeom prst="rect">
            <a:avLst/>
          </a:prstGeom>
        </p:spPr>
      </p:pic>
      <p:pic>
        <p:nvPicPr>
          <p:cNvPr id="7" name="Gráfico 6" descr="Crescimento Comercial com preenchimento sólido">
            <a:extLst>
              <a:ext uri="{FF2B5EF4-FFF2-40B4-BE49-F238E27FC236}">
                <a16:creationId xmlns:a16="http://schemas.microsoft.com/office/drawing/2014/main" id="{2FFEDE33-7567-AF32-06EE-7308BB529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8032" y="2425426"/>
            <a:ext cx="2007141" cy="200714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A07F4D4-E925-1B57-BD3C-B90BE9C9F846}"/>
              </a:ext>
            </a:extLst>
          </p:cNvPr>
          <p:cNvSpPr txBox="1">
            <a:spLocks/>
          </p:cNvSpPr>
          <p:nvPr/>
        </p:nvSpPr>
        <p:spPr>
          <a:xfrm>
            <a:off x="-140582" y="4298251"/>
            <a:ext cx="4576394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0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Divulgação dos projetos contemplados no </a:t>
            </a:r>
            <a:r>
              <a:rPr lang="pt-BR" sz="3000" b="1" i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site</a:t>
            </a:r>
            <a:r>
              <a:rPr lang="pt-BR" sz="30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 do Sistema </a:t>
            </a:r>
            <a:r>
              <a:rPr lang="pt-BR" sz="3000" b="1" err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Ocergs</a:t>
            </a:r>
            <a:endParaRPr lang="pt-BR" sz="3000" b="1">
              <a:solidFill>
                <a:srgbClr val="171C66"/>
              </a:solidFill>
              <a:latin typeface="Intro Book"/>
              <a:cs typeface="Microsoft Tai Le" panose="020B0502040204020203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F6AD01-A53A-1068-ED9E-DD6658993BAF}"/>
              </a:ext>
            </a:extLst>
          </p:cNvPr>
          <p:cNvSpPr txBox="1">
            <a:spLocks/>
          </p:cNvSpPr>
          <p:nvPr/>
        </p:nvSpPr>
        <p:spPr>
          <a:xfrm>
            <a:off x="4429569" y="4298251"/>
            <a:ext cx="3807799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0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Termo de Compromisso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33F9BE-184D-ED54-C338-D6BAAA3D3E3C}"/>
              </a:ext>
            </a:extLst>
          </p:cNvPr>
          <p:cNvSpPr txBox="1">
            <a:spLocks/>
          </p:cNvSpPr>
          <p:nvPr/>
        </p:nvSpPr>
        <p:spPr>
          <a:xfrm>
            <a:off x="8337702" y="4298251"/>
            <a:ext cx="3807799" cy="11703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30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Execução </a:t>
            </a:r>
            <a:r>
              <a:rPr lang="pt-BR" sz="30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e</a:t>
            </a:r>
            <a:r>
              <a:rPr lang="pt-BR" sz="3000" b="1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12650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C5AF9D7-AF4A-9BFB-5D75-077A29E2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5" cy="68579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271656-FBDE-195F-C10A-68B2ADF9E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Onde está?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86E74B-DD5C-5AA4-FE79-852264F7E8F8}"/>
              </a:ext>
            </a:extLst>
          </p:cNvPr>
          <p:cNvSpPr/>
          <p:nvPr/>
        </p:nvSpPr>
        <p:spPr>
          <a:xfrm>
            <a:off x="7857811" y="5335675"/>
            <a:ext cx="4079631" cy="1206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5394AE-0E7D-2810-A006-26DCA5514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731" y="1818072"/>
            <a:ext cx="8434528" cy="373007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57766B5-0DF6-879A-8364-ABFED868E5B9}"/>
              </a:ext>
            </a:extLst>
          </p:cNvPr>
          <p:cNvSpPr txBox="1">
            <a:spLocks/>
          </p:cNvSpPr>
          <p:nvPr/>
        </p:nvSpPr>
        <p:spPr>
          <a:xfrm>
            <a:off x="2115997" y="5760612"/>
            <a:ext cx="7959997" cy="3562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600" b="1">
                <a:solidFill>
                  <a:srgbClr val="171C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Soluções &gt; ESGCOOP &gt; Fundo Social</a:t>
            </a:r>
          </a:p>
          <a:p>
            <a:pPr algn="ctr">
              <a:lnSpc>
                <a:spcPct val="120000"/>
              </a:lnSpc>
            </a:pPr>
            <a:r>
              <a:rPr lang="pt-BR" sz="1600" b="1">
                <a:solidFill>
                  <a:srgbClr val="171C6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https://somoscooperativismo-rs.coop.br/institucional/sescoop/fundo-social</a:t>
            </a:r>
            <a:endParaRPr lang="pt-BR" sz="1600">
              <a:solidFill>
                <a:srgbClr val="171C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pt-BR" sz="1600">
              <a:solidFill>
                <a:srgbClr val="171C66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7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FE8D2-18E3-E865-D319-D46C546C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CF9F143-E233-1532-6A85-CF5FADD3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3" cy="6857997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3B0BB12A-222E-32F5-E08A-83FE7A68A7F7}"/>
              </a:ext>
            </a:extLst>
          </p:cNvPr>
          <p:cNvSpPr/>
          <p:nvPr/>
        </p:nvSpPr>
        <p:spPr>
          <a:xfrm>
            <a:off x="8035046" y="5595083"/>
            <a:ext cx="3589507" cy="114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36C9DAEB-FEFE-9063-0825-0D4EC4FAB59A}"/>
              </a:ext>
            </a:extLst>
          </p:cNvPr>
          <p:cNvSpPr/>
          <p:nvPr/>
        </p:nvSpPr>
        <p:spPr>
          <a:xfrm>
            <a:off x="0" y="-1600"/>
            <a:ext cx="3421791" cy="1709555"/>
          </a:xfrm>
          <a:custGeom>
            <a:avLst/>
            <a:gdLst/>
            <a:ahLst/>
            <a:cxnLst/>
            <a:rect l="l" t="t" r="r" b="b"/>
            <a:pathLst>
              <a:path w="6917932" h="3778702">
                <a:moveTo>
                  <a:pt x="0" y="0"/>
                </a:moveTo>
                <a:lnTo>
                  <a:pt x="6917932" y="0"/>
                </a:lnTo>
                <a:lnTo>
                  <a:pt x="6917932" y="3778702"/>
                </a:lnTo>
                <a:lnTo>
                  <a:pt x="0" y="3778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E90FA7-E28A-097F-0A4F-05B395C81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76" y="1465589"/>
            <a:ext cx="3255372" cy="494499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84BA539-DF15-783D-24F4-8BEF2EC53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51" y="1490231"/>
            <a:ext cx="3255371" cy="48957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DEE6A45-DFF8-B398-F1FA-F5B72CA8F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735" y="1465590"/>
            <a:ext cx="3255370" cy="49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1E4E-2A01-C65B-1E80-1A7402F8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63E9D233-FEB5-4A3C-35D8-125685835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"/>
            <a:ext cx="12191995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0683F8-6738-1E59-921D-9FDA34CA64C5}"/>
              </a:ext>
            </a:extLst>
          </p:cNvPr>
          <p:cNvSpPr txBox="1"/>
          <p:nvPr/>
        </p:nvSpPr>
        <p:spPr>
          <a:xfrm>
            <a:off x="1853496" y="489762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Novidades</a:t>
            </a:r>
          </a:p>
        </p:txBody>
      </p:sp>
      <p:pic>
        <p:nvPicPr>
          <p:cNvPr id="8" name="Gráfico 7" descr="Comentar importante com preenchimento sólido">
            <a:extLst>
              <a:ext uri="{FF2B5EF4-FFF2-40B4-BE49-F238E27FC236}">
                <a16:creationId xmlns:a16="http://schemas.microsoft.com/office/drawing/2014/main" id="{2DEC66C9-8F42-FC4E-02C0-08E694BA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14" y="88145"/>
            <a:ext cx="1791603" cy="1791603"/>
          </a:xfrm>
          <a:prstGeom prst="rect">
            <a:avLst/>
          </a:prstGeom>
        </p:spPr>
      </p:pic>
      <p:pic>
        <p:nvPicPr>
          <p:cNvPr id="16" name="Gráfico 15" descr="Documento com preenchimento sólido">
            <a:extLst>
              <a:ext uri="{FF2B5EF4-FFF2-40B4-BE49-F238E27FC236}">
                <a16:creationId xmlns:a16="http://schemas.microsoft.com/office/drawing/2014/main" id="{E63F1BD4-9E8D-A46B-6411-94BAF2D5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9182" y="1719649"/>
            <a:ext cx="914400" cy="914400"/>
          </a:xfrm>
          <a:prstGeom prst="rect">
            <a:avLst/>
          </a:prstGeom>
        </p:spPr>
      </p:pic>
      <p:pic>
        <p:nvPicPr>
          <p:cNvPr id="20" name="Gráfico 19" descr="Gráfico de barras com tendência ascendente com preenchimento sólido">
            <a:extLst>
              <a:ext uri="{FF2B5EF4-FFF2-40B4-BE49-F238E27FC236}">
                <a16:creationId xmlns:a16="http://schemas.microsoft.com/office/drawing/2014/main" id="{6746F365-AB36-32DA-E605-29333E19A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6042" y="3635481"/>
            <a:ext cx="914400" cy="914400"/>
          </a:xfrm>
          <a:prstGeom prst="rect">
            <a:avLst/>
          </a:prstGeom>
        </p:spPr>
      </p:pic>
      <p:pic>
        <p:nvPicPr>
          <p:cNvPr id="22" name="Gráfico 21" descr="Dinheiro com preenchimento sólido">
            <a:extLst>
              <a:ext uri="{FF2B5EF4-FFF2-40B4-BE49-F238E27FC236}">
                <a16:creationId xmlns:a16="http://schemas.microsoft.com/office/drawing/2014/main" id="{E591205A-04F5-10ED-AD6D-84AAE2BA7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8025" y="3468134"/>
            <a:ext cx="914400" cy="914400"/>
          </a:xfrm>
          <a:prstGeom prst="rect">
            <a:avLst/>
          </a:prstGeom>
        </p:spPr>
      </p:pic>
      <p:pic>
        <p:nvPicPr>
          <p:cNvPr id="24" name="Gráfico 23" descr="Lista de Verificação com preenchimento sólido">
            <a:extLst>
              <a:ext uri="{FF2B5EF4-FFF2-40B4-BE49-F238E27FC236}">
                <a16:creationId xmlns:a16="http://schemas.microsoft.com/office/drawing/2014/main" id="{55FB4732-EB25-0DED-EC95-E1DA8E6A5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1538" y="3635481"/>
            <a:ext cx="914400" cy="914400"/>
          </a:xfrm>
          <a:prstGeom prst="rect">
            <a:avLst/>
          </a:prstGeom>
        </p:spPr>
      </p:pic>
      <p:pic>
        <p:nvPicPr>
          <p:cNvPr id="26" name="Gráfico 25" descr="Selo seguir com preenchimento sólido">
            <a:extLst>
              <a:ext uri="{FF2B5EF4-FFF2-40B4-BE49-F238E27FC236}">
                <a16:creationId xmlns:a16="http://schemas.microsoft.com/office/drawing/2014/main" id="{106FD7C9-B650-F07D-C655-1749341595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7778" y="1660820"/>
            <a:ext cx="914400" cy="914400"/>
          </a:xfrm>
          <a:prstGeom prst="rect">
            <a:avLst/>
          </a:prstGeom>
        </p:spPr>
      </p:pic>
      <p:pic>
        <p:nvPicPr>
          <p:cNvPr id="28" name="Gráfico 27" descr="Calendário mensal com preenchimento sólido">
            <a:extLst>
              <a:ext uri="{FF2B5EF4-FFF2-40B4-BE49-F238E27FC236}">
                <a16:creationId xmlns:a16="http://schemas.microsoft.com/office/drawing/2014/main" id="{78B74732-140C-19F2-BA51-45A51F9BEF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34858" y="1719649"/>
            <a:ext cx="914400" cy="914400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374A39A4-36EF-6970-F788-CAFF4716D019}"/>
              </a:ext>
            </a:extLst>
          </p:cNvPr>
          <p:cNvSpPr txBox="1">
            <a:spLocks/>
          </p:cNvSpPr>
          <p:nvPr/>
        </p:nvSpPr>
        <p:spPr>
          <a:xfrm>
            <a:off x="901637" y="2563729"/>
            <a:ext cx="2380841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30 dias para inscrição dos projetos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AFF6CC7E-73F4-E922-0485-95C99161CB54}"/>
              </a:ext>
            </a:extLst>
          </p:cNvPr>
          <p:cNvSpPr txBox="1">
            <a:spLocks/>
          </p:cNvSpPr>
          <p:nvPr/>
        </p:nvSpPr>
        <p:spPr>
          <a:xfrm>
            <a:off x="3485154" y="2611217"/>
            <a:ext cx="2380841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Ajuste nos limites de caracteres</a:t>
            </a:r>
          </a:p>
        </p:txBody>
      </p:sp>
      <p:pic>
        <p:nvPicPr>
          <p:cNvPr id="33" name="Gráfico 32" descr="Calendário diário com preenchimento sólido">
            <a:extLst>
              <a:ext uri="{FF2B5EF4-FFF2-40B4-BE49-F238E27FC236}">
                <a16:creationId xmlns:a16="http://schemas.microsoft.com/office/drawing/2014/main" id="{780D5BFD-E5F0-15D7-4604-3942FB04DB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78326" y="1679809"/>
            <a:ext cx="914400" cy="914400"/>
          </a:xfrm>
          <a:prstGeom prst="rect">
            <a:avLst/>
          </a:prstGeom>
        </p:spPr>
      </p:pic>
      <p:sp>
        <p:nvSpPr>
          <p:cNvPr id="34" name="Título 1">
            <a:extLst>
              <a:ext uri="{FF2B5EF4-FFF2-40B4-BE49-F238E27FC236}">
                <a16:creationId xmlns:a16="http://schemas.microsoft.com/office/drawing/2014/main" id="{39DB1BA1-1484-0079-08F5-F177501AE2A0}"/>
              </a:ext>
            </a:extLst>
          </p:cNvPr>
          <p:cNvSpPr txBox="1">
            <a:spLocks/>
          </p:cNvSpPr>
          <p:nvPr/>
        </p:nvSpPr>
        <p:spPr>
          <a:xfrm>
            <a:off x="8645105" y="2611217"/>
            <a:ext cx="2380841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Avaliação do cronograma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2A36C16E-FCA0-DA0E-AFB3-C35F2BE6C1A3}"/>
              </a:ext>
            </a:extLst>
          </p:cNvPr>
          <p:cNvSpPr txBox="1">
            <a:spLocks/>
          </p:cNvSpPr>
          <p:nvPr/>
        </p:nvSpPr>
        <p:spPr>
          <a:xfrm>
            <a:off x="2129833" y="4405053"/>
            <a:ext cx="2450783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Limite R$ 30 mil por palestra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ADE57C53-275A-8AE6-99C2-E3542CFF368C}"/>
              </a:ext>
            </a:extLst>
          </p:cNvPr>
          <p:cNvSpPr txBox="1">
            <a:spLocks/>
          </p:cNvSpPr>
          <p:nvPr/>
        </p:nvSpPr>
        <p:spPr>
          <a:xfrm>
            <a:off x="5958738" y="2592228"/>
            <a:ext cx="2932479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Até 20 projetos contemplados ou R$ 3 milhões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676D1AA3-F8FA-C389-3BF8-DE5A5539C8AC}"/>
              </a:ext>
            </a:extLst>
          </p:cNvPr>
          <p:cNvSpPr txBox="1">
            <a:spLocks/>
          </p:cNvSpPr>
          <p:nvPr/>
        </p:nvSpPr>
        <p:spPr>
          <a:xfrm>
            <a:off x="4733346" y="4534466"/>
            <a:ext cx="2450783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Avaliação com escalas de 1 - 10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B5F87E4E-18EF-00DF-F846-139B9711634F}"/>
              </a:ext>
            </a:extLst>
          </p:cNvPr>
          <p:cNvSpPr txBox="1">
            <a:spLocks/>
          </p:cNvSpPr>
          <p:nvPr/>
        </p:nvSpPr>
        <p:spPr>
          <a:xfrm>
            <a:off x="7647850" y="4549881"/>
            <a:ext cx="2644876" cy="769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1800">
                <a:solidFill>
                  <a:srgbClr val="171C66"/>
                </a:solidFill>
                <a:latin typeface="Intro Book"/>
                <a:cs typeface="Microsoft Tai Le" panose="020B0502040204020203" pitchFamily="34" charset="0"/>
              </a:rPr>
              <a:t>Possibilidade de bonificação por execução </a:t>
            </a:r>
          </a:p>
        </p:txBody>
      </p:sp>
    </p:spTree>
    <p:extLst>
      <p:ext uri="{BB962C8B-B14F-4D97-AF65-F5344CB8AC3E}">
        <p14:creationId xmlns:p14="http://schemas.microsoft.com/office/powerpoint/2010/main" val="223733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F5D2B-DD30-B027-CC9D-BD3337A5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408138" y="902965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>
                <a:solidFill>
                  <a:srgbClr val="171C66"/>
                </a:solidFill>
                <a:latin typeface="FrutigerNext LT Heavy"/>
              </a:rPr>
              <a:t>O que é?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393D53-EEFA-0280-A8D3-1EBB921B19DB}"/>
              </a:ext>
            </a:extLst>
          </p:cNvPr>
          <p:cNvSpPr txBox="1"/>
          <p:nvPr/>
        </p:nvSpPr>
        <p:spPr>
          <a:xfrm>
            <a:off x="1868672" y="2132196"/>
            <a:ext cx="10405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u="none" strike="noStrike" baseline="0">
                <a:solidFill>
                  <a:srgbClr val="171C66"/>
                </a:solidFill>
                <a:latin typeface="Intro Book" panose="02000000000000000000"/>
              </a:rPr>
              <a:t>PROJETOS DE PROMOÇÃO SOCIAL</a:t>
            </a:r>
            <a:endParaRPr lang="pt-BR" sz="4800" b="1">
              <a:solidFill>
                <a:srgbClr val="171C66"/>
              </a:solidFill>
              <a:latin typeface="Intro Book" panose="0200000000000000000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1B1CEAB-30F6-1583-EFD1-B64C799AB395}"/>
              </a:ext>
            </a:extLst>
          </p:cNvPr>
          <p:cNvGrpSpPr/>
          <p:nvPr/>
        </p:nvGrpSpPr>
        <p:grpSpPr>
          <a:xfrm>
            <a:off x="1" y="2991668"/>
            <a:ext cx="4077478" cy="3866332"/>
            <a:chOff x="1" y="2991668"/>
            <a:chExt cx="4077478" cy="3866332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0BFCBC4-F872-DF5E-23AC-8FAED2D7FCF7}"/>
                </a:ext>
              </a:extLst>
            </p:cNvPr>
            <p:cNvSpPr/>
            <p:nvPr/>
          </p:nvSpPr>
          <p:spPr>
            <a:xfrm>
              <a:off x="1" y="2991668"/>
              <a:ext cx="4077478" cy="3866332"/>
            </a:xfrm>
            <a:prstGeom prst="rect">
              <a:avLst/>
            </a:prstGeom>
            <a:solidFill>
              <a:srgbClr val="171C66"/>
            </a:solidFill>
            <a:ln>
              <a:solidFill>
                <a:srgbClr val="171C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6457009-CDDF-321F-7B2B-61620ECA6DCD}"/>
                </a:ext>
              </a:extLst>
            </p:cNvPr>
            <p:cNvSpPr txBox="1"/>
            <p:nvPr/>
          </p:nvSpPr>
          <p:spPr>
            <a:xfrm rot="16200000">
              <a:off x="2595007" y="5402378"/>
              <a:ext cx="20530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800" b="1">
                  <a:solidFill>
                    <a:schemeClr val="bg1"/>
                  </a:solidFill>
                  <a:latin typeface="Intro Book" panose="02000000000000000000"/>
                </a:rPr>
                <a:t>ESG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BF76438-364F-BB23-A5AD-DE75840D60DB}"/>
              </a:ext>
            </a:extLst>
          </p:cNvPr>
          <p:cNvGrpSpPr/>
          <p:nvPr/>
        </p:nvGrpSpPr>
        <p:grpSpPr>
          <a:xfrm>
            <a:off x="4077479" y="2991668"/>
            <a:ext cx="4077478" cy="3894804"/>
            <a:chOff x="4077479" y="2991668"/>
            <a:chExt cx="4077478" cy="3894804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7E61FBE-76FE-4230-3EA1-55F67B0FF505}"/>
                </a:ext>
              </a:extLst>
            </p:cNvPr>
            <p:cNvSpPr/>
            <p:nvPr/>
          </p:nvSpPr>
          <p:spPr>
            <a:xfrm>
              <a:off x="4077479" y="2991668"/>
              <a:ext cx="4077478" cy="3866332"/>
            </a:xfrm>
            <a:prstGeom prst="rect">
              <a:avLst/>
            </a:prstGeom>
            <a:solidFill>
              <a:srgbClr val="335CA6"/>
            </a:solidFill>
            <a:ln>
              <a:solidFill>
                <a:srgbClr val="335CA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836026C-9411-F80E-07C9-CC230AA61900}"/>
                </a:ext>
              </a:extLst>
            </p:cNvPr>
            <p:cNvSpPr txBox="1"/>
            <p:nvPr/>
          </p:nvSpPr>
          <p:spPr>
            <a:xfrm rot="16200000">
              <a:off x="6480507" y="5232242"/>
              <a:ext cx="247746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800" b="1">
                  <a:solidFill>
                    <a:schemeClr val="bg1"/>
                  </a:solidFill>
                  <a:latin typeface="Intro Book" panose="02000000000000000000"/>
                </a:rPr>
                <a:t>ODS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67EC52A-085D-D723-AB70-1A8155E9C230}"/>
              </a:ext>
            </a:extLst>
          </p:cNvPr>
          <p:cNvGrpSpPr/>
          <p:nvPr/>
        </p:nvGrpSpPr>
        <p:grpSpPr>
          <a:xfrm>
            <a:off x="8154951" y="2978090"/>
            <a:ext cx="4097692" cy="3879907"/>
            <a:chOff x="8154951" y="2978090"/>
            <a:chExt cx="4097692" cy="3879907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75C1896-0D4A-49A8-E3E9-F5FF8ED60314}"/>
                </a:ext>
              </a:extLst>
            </p:cNvPr>
            <p:cNvSpPr/>
            <p:nvPr/>
          </p:nvSpPr>
          <p:spPr>
            <a:xfrm>
              <a:off x="8154951" y="2991665"/>
              <a:ext cx="4077478" cy="3866332"/>
            </a:xfrm>
            <a:prstGeom prst="rect">
              <a:avLst/>
            </a:prstGeom>
            <a:solidFill>
              <a:srgbClr val="EF7628"/>
            </a:solidFill>
            <a:ln>
              <a:solidFill>
                <a:srgbClr val="EF76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F7EBFC9-C52E-5722-9AB1-2B413A9D7743}"/>
                </a:ext>
              </a:extLst>
            </p:cNvPr>
            <p:cNvSpPr txBox="1"/>
            <p:nvPr/>
          </p:nvSpPr>
          <p:spPr>
            <a:xfrm rot="16200000">
              <a:off x="9719313" y="4311091"/>
              <a:ext cx="38663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3600" b="1">
                  <a:solidFill>
                    <a:schemeClr val="bg1"/>
                  </a:solidFill>
                  <a:latin typeface="Intro Book" panose="02000000000000000000"/>
                </a:rPr>
                <a:t>PRINCÍPIOS DO COOPERATIVISMO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8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AA99D-5734-279F-3360-6AE07292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3577C63-5EFB-7754-1857-78000B36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81" y="4305715"/>
            <a:ext cx="3913837" cy="1588642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76FEE8C-6E5F-D9F9-5094-8851FFAC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7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1DAF7-D574-4866-8554-8274C729D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424F2A-2AAB-4375-9692-F63C345C2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804A5A-B57C-4203-8FCA-3AD65777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5" cy="6857998"/>
          </a:xfrm>
          <a:prstGeom prst="rect">
            <a:avLst/>
          </a:prstGeom>
        </p:spPr>
      </p:pic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3F2B35E-E846-3E87-2ED9-537BC2A33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73" y="5186566"/>
            <a:ext cx="2705421" cy="10981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AEE0E1-9E96-5B13-5662-E19CF324CF05}"/>
              </a:ext>
            </a:extLst>
          </p:cNvPr>
          <p:cNvSpPr txBox="1"/>
          <p:nvPr/>
        </p:nvSpPr>
        <p:spPr>
          <a:xfrm>
            <a:off x="4933443" y="1653695"/>
            <a:ext cx="370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i="0" u="none" strike="noStrike" baseline="0">
                <a:solidFill>
                  <a:schemeClr val="bg1"/>
                </a:solidFill>
                <a:latin typeface="FrutigerNext LT Heavy"/>
              </a:rPr>
              <a:t>Obrigad</a:t>
            </a:r>
            <a:r>
              <a:rPr lang="pt-BR" sz="5400" b="1">
                <a:solidFill>
                  <a:schemeClr val="bg1"/>
                </a:solidFill>
                <a:latin typeface="FrutigerNext LT Heavy"/>
              </a:rPr>
              <a:t>o</a:t>
            </a:r>
            <a:r>
              <a:rPr lang="pt-BR" sz="5400" b="1" i="0" u="none" strike="noStrike" baseline="0">
                <a:solidFill>
                  <a:schemeClr val="bg1"/>
                </a:solidFill>
                <a:latin typeface="FrutigerNext LT Heavy"/>
              </a:rPr>
              <a:t>!</a:t>
            </a:r>
            <a:endParaRPr lang="pt-BR" sz="5400" b="1">
              <a:solidFill>
                <a:schemeClr val="bg1"/>
              </a:solidFill>
              <a:latin typeface="FrutigerNext LT Heavy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5DFBD1-71D3-60DD-4839-2169BC16614B}"/>
              </a:ext>
            </a:extLst>
          </p:cNvPr>
          <p:cNvSpPr txBox="1"/>
          <p:nvPr/>
        </p:nvSpPr>
        <p:spPr>
          <a:xfrm>
            <a:off x="3963873" y="4429919"/>
            <a:ext cx="5648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u="none" strike="noStrike" baseline="0">
                <a:solidFill>
                  <a:schemeClr val="bg1"/>
                </a:solidFill>
                <a:latin typeface="FrutigerNext LT Heavy"/>
              </a:rPr>
              <a:t>fundosocial@sescooprs.coop.br</a:t>
            </a:r>
            <a:endParaRPr lang="pt-BR" sz="3200" b="1">
              <a:solidFill>
                <a:schemeClr val="bg1"/>
              </a:solidFill>
              <a:latin typeface="FrutigerNext LT Heavy"/>
            </a:endParaRPr>
          </a:p>
        </p:txBody>
      </p:sp>
    </p:spTree>
    <p:extLst>
      <p:ext uri="{BB962C8B-B14F-4D97-AF65-F5344CB8AC3E}">
        <p14:creationId xmlns:p14="http://schemas.microsoft.com/office/powerpoint/2010/main" val="166465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804A5A-B57C-4203-8FCA-3AD65777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191993" cy="6857997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DA85FFA-9E26-1FBD-8EF2-038A73F0D5D6}"/>
              </a:ext>
            </a:extLst>
          </p:cNvPr>
          <p:cNvSpPr txBox="1">
            <a:spLocks/>
          </p:cNvSpPr>
          <p:nvPr/>
        </p:nvSpPr>
        <p:spPr>
          <a:xfrm>
            <a:off x="1550893" y="1988794"/>
            <a:ext cx="4545106" cy="406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ADESÃO VOLUNTÁRIA E LIVRE</a:t>
            </a:r>
          </a:p>
          <a:p>
            <a:pPr algn="l"/>
            <a:endParaRPr lang="pt-BR" sz="2200">
              <a:solidFill>
                <a:srgbClr val="171C66"/>
              </a:solidFill>
              <a:latin typeface="Intro Book" panose="02000000000000000000" pitchFamily="50" charset="0"/>
            </a:endParaRPr>
          </a:p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GESTÃO DEMOCRÁTICA PELOS ASSOCIADOS</a:t>
            </a:r>
          </a:p>
          <a:p>
            <a:pPr algn="l"/>
            <a:endParaRPr lang="pt-BR" sz="2200">
              <a:solidFill>
                <a:srgbClr val="171C66"/>
              </a:solidFill>
              <a:latin typeface="Intro Book" panose="02000000000000000000" pitchFamily="50" charset="0"/>
            </a:endParaRPr>
          </a:p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PARTICIPAÇÃO ECONÔMICA DOS ASSOCIADOS</a:t>
            </a:r>
          </a:p>
          <a:p>
            <a:pPr algn="l"/>
            <a:endParaRPr lang="pt-BR" sz="2200">
              <a:solidFill>
                <a:srgbClr val="171C66"/>
              </a:solidFill>
              <a:latin typeface="Intro Book" panose="02000000000000000000" pitchFamily="50" charset="0"/>
            </a:endParaRPr>
          </a:p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AUTONOMIA E INDEPENDÊNCIA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734BC7E-BEAD-69D6-7279-B1F499EA886C}"/>
              </a:ext>
            </a:extLst>
          </p:cNvPr>
          <p:cNvSpPr txBox="1">
            <a:spLocks/>
          </p:cNvSpPr>
          <p:nvPr/>
        </p:nvSpPr>
        <p:spPr>
          <a:xfrm>
            <a:off x="7232779" y="1988794"/>
            <a:ext cx="4545106" cy="406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EDUCAÇÃO, FORMAÇÃO E INFORMAÇÃO</a:t>
            </a:r>
          </a:p>
          <a:p>
            <a:pPr algn="l"/>
            <a:endParaRPr lang="pt-BR" sz="2200">
              <a:solidFill>
                <a:srgbClr val="171C66"/>
              </a:solidFill>
              <a:latin typeface="Intro Book" panose="02000000000000000000" pitchFamily="50" charset="0"/>
            </a:endParaRPr>
          </a:p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INTERCOOPERAÇÃO</a:t>
            </a:r>
          </a:p>
          <a:p>
            <a:pPr algn="l"/>
            <a:endParaRPr lang="pt-BR" sz="2200">
              <a:solidFill>
                <a:srgbClr val="171C66"/>
              </a:solidFill>
              <a:latin typeface="Intro Book" panose="02000000000000000000" pitchFamily="50" charset="0"/>
            </a:endParaRPr>
          </a:p>
          <a:p>
            <a:pPr algn="l"/>
            <a:r>
              <a:rPr lang="pt-BR" sz="2200">
                <a:solidFill>
                  <a:srgbClr val="171C66"/>
                </a:solidFill>
                <a:latin typeface="Intro Book" panose="02000000000000000000" pitchFamily="50" charset="0"/>
              </a:rPr>
              <a:t>COMPROMISSO COM A COMUNIDADE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20A2C5-EFD8-F3F8-8C48-7DCAEA0AEEE0}"/>
              </a:ext>
            </a:extLst>
          </p:cNvPr>
          <p:cNvSpPr txBox="1"/>
          <p:nvPr/>
        </p:nvSpPr>
        <p:spPr>
          <a:xfrm>
            <a:off x="501444" y="799229"/>
            <a:ext cx="908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u="none" strike="noStrike" baseline="0">
                <a:solidFill>
                  <a:srgbClr val="171C66"/>
                </a:solidFill>
                <a:latin typeface="FrutigerNext LT Heavy"/>
              </a:rPr>
              <a:t>Princípios do Cooperativismo</a:t>
            </a:r>
            <a:endParaRPr lang="pt-BR" sz="4400" b="1">
              <a:solidFill>
                <a:srgbClr val="171C66"/>
              </a:solidFill>
              <a:latin typeface="FrutigerNext LT Heavy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5799FE-7FBB-38A7-6890-A61CB16620BD}"/>
              </a:ext>
            </a:extLst>
          </p:cNvPr>
          <p:cNvSpPr txBox="1"/>
          <p:nvPr/>
        </p:nvSpPr>
        <p:spPr>
          <a:xfrm>
            <a:off x="1192602" y="1828799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1</a:t>
            </a:r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998ADC-304D-4EB9-2F79-03AF7EFC10B5}"/>
              </a:ext>
            </a:extLst>
          </p:cNvPr>
          <p:cNvSpPr txBox="1"/>
          <p:nvPr/>
        </p:nvSpPr>
        <p:spPr>
          <a:xfrm>
            <a:off x="1192602" y="2735259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2</a:t>
            </a:r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542777-5111-4C27-1FD7-F7B3D1A66D66}"/>
              </a:ext>
            </a:extLst>
          </p:cNvPr>
          <p:cNvSpPr txBox="1"/>
          <p:nvPr/>
        </p:nvSpPr>
        <p:spPr>
          <a:xfrm>
            <a:off x="1192602" y="3870324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3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7D98BE-1F48-5120-7989-F3A4DDD32426}"/>
              </a:ext>
            </a:extLst>
          </p:cNvPr>
          <p:cNvSpPr txBox="1"/>
          <p:nvPr/>
        </p:nvSpPr>
        <p:spPr>
          <a:xfrm>
            <a:off x="1192602" y="5006690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4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60D593B-27A7-C8C7-2B16-D7382B76CBF0}"/>
              </a:ext>
            </a:extLst>
          </p:cNvPr>
          <p:cNvSpPr txBox="1"/>
          <p:nvPr/>
        </p:nvSpPr>
        <p:spPr>
          <a:xfrm>
            <a:off x="6818668" y="1828798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5</a:t>
            </a:r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DD80E71-6E89-7296-594E-A5C72ED0CB54}"/>
              </a:ext>
            </a:extLst>
          </p:cNvPr>
          <p:cNvSpPr txBox="1"/>
          <p:nvPr/>
        </p:nvSpPr>
        <p:spPr>
          <a:xfrm>
            <a:off x="6820682" y="2964514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6</a:t>
            </a:r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26FAB4D-52F0-D07D-407F-7DDA0AA5266A}"/>
              </a:ext>
            </a:extLst>
          </p:cNvPr>
          <p:cNvSpPr txBox="1"/>
          <p:nvPr/>
        </p:nvSpPr>
        <p:spPr>
          <a:xfrm>
            <a:off x="6818668" y="3870324"/>
            <a:ext cx="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rgbClr val="F07F37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7</a:t>
            </a:r>
            <a:r>
              <a:rPr lang="pt-BR" sz="3600">
                <a:solidFill>
                  <a:srgbClr val="F07F37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endParaRPr lang="pt-BR" sz="3600">
              <a:solidFill>
                <a:srgbClr val="F07F37"/>
              </a:solidFill>
              <a:latin typeface="Baguet Script" panose="020F0502020204030204" pitchFamily="2" charset="0"/>
            </a:endParaRPr>
          </a:p>
        </p:txBody>
      </p:sp>
      <p:pic>
        <p:nvPicPr>
          <p:cNvPr id="24" name="Gráfico 23" descr="Seta: curva no sentido horário estrutura de tópicos">
            <a:extLst>
              <a:ext uri="{FF2B5EF4-FFF2-40B4-BE49-F238E27FC236}">
                <a16:creationId xmlns:a16="http://schemas.microsoft.com/office/drawing/2014/main" id="{530F4C42-5689-FF62-E0C3-49C7D587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314987" y="2825684"/>
            <a:ext cx="914400" cy="914400"/>
          </a:xfrm>
          <a:prstGeom prst="rect">
            <a:avLst/>
          </a:prstGeom>
        </p:spPr>
      </p:pic>
      <p:pic>
        <p:nvPicPr>
          <p:cNvPr id="26" name="Gráfico 25" descr="Seta: curva no sentido horário com preenchimento sólido">
            <a:extLst>
              <a:ext uri="{FF2B5EF4-FFF2-40B4-BE49-F238E27FC236}">
                <a16:creationId xmlns:a16="http://schemas.microsoft.com/office/drawing/2014/main" id="{2C6A667C-1CB3-952D-BAB5-C3A96E6C5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509851">
            <a:off x="10314987" y="3822073"/>
            <a:ext cx="914400" cy="914400"/>
          </a:xfrm>
          <a:prstGeom prst="rect">
            <a:avLst/>
          </a:prstGeom>
        </p:spPr>
      </p:pic>
      <p:pic>
        <p:nvPicPr>
          <p:cNvPr id="28" name="Gráfico 27" descr="Seta: curva no sentido horário estrutura de tópicos">
            <a:extLst>
              <a:ext uri="{FF2B5EF4-FFF2-40B4-BE49-F238E27FC236}">
                <a16:creationId xmlns:a16="http://schemas.microsoft.com/office/drawing/2014/main" id="{320E35D3-7B8F-D34F-8934-BCF9630E2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316262" y="1783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A481D-95E7-A599-A3C9-AB4F7CCE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AF4E3B2-605D-77AE-E7CB-EBC630D5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9DB2A73D-AA3E-F08B-5346-55E91D3CC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937" y="3429000"/>
            <a:ext cx="6176683" cy="1501589"/>
          </a:xfrm>
        </p:spPr>
        <p:txBody>
          <a:bodyPr>
            <a:normAutofit/>
          </a:bodyPr>
          <a:lstStyle/>
          <a:p>
            <a:pPr algn="l"/>
            <a:r>
              <a:rPr lang="en-US" sz="7200" b="1" err="1">
                <a:solidFill>
                  <a:schemeClr val="bg1"/>
                </a:solidFill>
                <a:latin typeface="Intro Book" panose="02000000000000000000" pitchFamily="50" charset="0"/>
              </a:rPr>
              <a:t>Histórico</a:t>
            </a:r>
            <a:endParaRPr lang="pt-BR" sz="7200" b="1">
              <a:solidFill>
                <a:schemeClr val="bg1"/>
              </a:solidFill>
              <a:latin typeface="Intro Boo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9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45FB3-E7CF-6F9D-6EDB-8967B19B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8EAF7A-7546-0D08-B41B-E5C9D791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6DB5928-4CF7-15B7-04E3-E5B9758AC191}"/>
              </a:ext>
            </a:extLst>
          </p:cNvPr>
          <p:cNvSpPr/>
          <p:nvPr/>
        </p:nvSpPr>
        <p:spPr>
          <a:xfrm>
            <a:off x="1" y="0"/>
            <a:ext cx="1989994" cy="6858000"/>
          </a:xfrm>
          <a:prstGeom prst="rect">
            <a:avLst/>
          </a:prstGeom>
          <a:solidFill>
            <a:srgbClr val="171C66"/>
          </a:solidFill>
          <a:ln>
            <a:solidFill>
              <a:srgbClr val="171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6AD3379-DDE4-DCE0-287F-188FC72C42DA}"/>
              </a:ext>
            </a:extLst>
          </p:cNvPr>
          <p:cNvSpPr txBox="1"/>
          <p:nvPr/>
        </p:nvSpPr>
        <p:spPr>
          <a:xfrm rot="16200000">
            <a:off x="-1006734" y="2576545"/>
            <a:ext cx="473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b="1">
                <a:solidFill>
                  <a:schemeClr val="bg1"/>
                </a:solidFill>
                <a:latin typeface="Intro Book" panose="02000000000000000000"/>
              </a:rPr>
              <a:t>2023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C9CDF51-3348-4AB3-1AE9-A7F4AC34E8B9}"/>
              </a:ext>
            </a:extLst>
          </p:cNvPr>
          <p:cNvGrpSpPr/>
          <p:nvPr/>
        </p:nvGrpSpPr>
        <p:grpSpPr>
          <a:xfrm>
            <a:off x="3034457" y="1176571"/>
            <a:ext cx="7565117" cy="1067267"/>
            <a:chOff x="3034457" y="1176571"/>
            <a:chExt cx="7565117" cy="1067267"/>
          </a:xfrm>
        </p:grpSpPr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C6D66D1A-450C-179D-45F0-A8CEC86FFBE6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1372669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171C66"/>
                  </a:solidFill>
                  <a:latin typeface="Intro Book" panose="02000000000000000000" pitchFamily="50" charset="0"/>
                </a:rPr>
                <a:t>MILHÕES DE REAIS ORÇADOS</a:t>
              </a: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1342DBB-C36E-2D50-D5C1-FEBBFB1F9DA5}"/>
                </a:ext>
              </a:extLst>
            </p:cNvPr>
            <p:cNvGrpSpPr/>
            <p:nvPr/>
          </p:nvGrpSpPr>
          <p:grpSpPr>
            <a:xfrm>
              <a:off x="3034457" y="1176571"/>
              <a:ext cx="981724" cy="946883"/>
              <a:chOff x="3034457" y="1176571"/>
              <a:chExt cx="981724" cy="946883"/>
            </a:xfrm>
          </p:grpSpPr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4A82CE00-9B0D-81B8-99FA-B956B664FD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5523" y="1372669"/>
                <a:ext cx="683336" cy="715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5400" b="1">
                    <a:solidFill>
                      <a:srgbClr val="171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2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930F26-6BB0-C2B2-EF24-44055AD37672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171C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2A3B047-9810-AFE5-2A0A-6224AED98D63}"/>
              </a:ext>
            </a:extLst>
          </p:cNvPr>
          <p:cNvGrpSpPr/>
          <p:nvPr/>
        </p:nvGrpSpPr>
        <p:grpSpPr>
          <a:xfrm>
            <a:off x="2997135" y="2826378"/>
            <a:ext cx="7602439" cy="1076062"/>
            <a:chOff x="2997135" y="2826378"/>
            <a:chExt cx="7602439" cy="1076062"/>
          </a:xfrm>
        </p:grpSpPr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D75CC2FF-3CC3-D729-8FC9-85DCADDCD328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2993413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171C66"/>
                  </a:solidFill>
                  <a:latin typeface="Intro Book" panose="02000000000000000000" pitchFamily="50" charset="0"/>
                </a:rPr>
                <a:t>PROJETOS CONTEMPLADOS</a:t>
              </a:r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2DE523FA-DAF3-9091-C3EE-0476BC58C146}"/>
                </a:ext>
              </a:extLst>
            </p:cNvPr>
            <p:cNvGrpSpPr/>
            <p:nvPr/>
          </p:nvGrpSpPr>
          <p:grpSpPr>
            <a:xfrm>
              <a:off x="2997135" y="2826378"/>
              <a:ext cx="1134627" cy="1076062"/>
              <a:chOff x="3034457" y="1176571"/>
              <a:chExt cx="1134627" cy="1076062"/>
            </a:xfrm>
          </p:grpSpPr>
          <p:sp>
            <p:nvSpPr>
              <p:cNvPr id="23" name="Subtítulo 2">
                <a:extLst>
                  <a:ext uri="{FF2B5EF4-FFF2-40B4-BE49-F238E27FC236}">
                    <a16:creationId xmlns:a16="http://schemas.microsoft.com/office/drawing/2014/main" id="{9ED74216-987E-41D0-7C74-21C01E8D5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942" y="1305747"/>
                <a:ext cx="989142" cy="9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4400" b="1">
                    <a:solidFill>
                      <a:srgbClr val="171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10</a:t>
                </a:r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4C8B822E-DF45-F613-7EFF-4FF2A51B3E12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171C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6546266-AFA2-B56B-7377-795258EE8C37}"/>
              </a:ext>
            </a:extLst>
          </p:cNvPr>
          <p:cNvGrpSpPr/>
          <p:nvPr/>
        </p:nvGrpSpPr>
        <p:grpSpPr>
          <a:xfrm>
            <a:off x="2997135" y="4409269"/>
            <a:ext cx="7598730" cy="1076062"/>
            <a:chOff x="2997135" y="4409269"/>
            <a:chExt cx="7598730" cy="1076062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0DD42A36-870E-D76D-A6F1-09EA80E79287}"/>
                </a:ext>
              </a:extLst>
            </p:cNvPr>
            <p:cNvGrpSpPr/>
            <p:nvPr/>
          </p:nvGrpSpPr>
          <p:grpSpPr>
            <a:xfrm>
              <a:off x="2997135" y="4409269"/>
              <a:ext cx="1134627" cy="1076062"/>
              <a:chOff x="3034457" y="1176571"/>
              <a:chExt cx="1134627" cy="1076062"/>
            </a:xfrm>
          </p:grpSpPr>
          <p:sp>
            <p:nvSpPr>
              <p:cNvPr id="26" name="Subtítulo 2">
                <a:extLst>
                  <a:ext uri="{FF2B5EF4-FFF2-40B4-BE49-F238E27FC236}">
                    <a16:creationId xmlns:a16="http://schemas.microsoft.com/office/drawing/2014/main" id="{FCFE28C3-21CB-056D-56FD-FDC776AFF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942" y="1305747"/>
                <a:ext cx="989142" cy="9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4400" b="1">
                    <a:solidFill>
                      <a:srgbClr val="171C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27</a:t>
                </a:r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BB29D6F2-D28D-20B8-E42A-491750C60D5D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171C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8" name="Subtítulo 2">
              <a:extLst>
                <a:ext uri="{FF2B5EF4-FFF2-40B4-BE49-F238E27FC236}">
                  <a16:creationId xmlns:a16="http://schemas.microsoft.com/office/drawing/2014/main" id="{0B79C22E-DC14-82D0-B246-0E8F312352C6}"/>
                </a:ext>
              </a:extLst>
            </p:cNvPr>
            <p:cNvSpPr txBox="1">
              <a:spLocks/>
            </p:cNvSpPr>
            <p:nvPr/>
          </p:nvSpPr>
          <p:spPr>
            <a:xfrm>
              <a:off x="4131762" y="4576303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171C66"/>
                  </a:solidFill>
                  <a:latin typeface="Intro Book" panose="02000000000000000000" pitchFamily="50" charset="0"/>
                </a:rPr>
                <a:t>MIL PESSOAS IMPACTADAS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40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FF5D2B-DD30-B027-CC9D-BD3337A5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-1"/>
            <a:ext cx="12191993" cy="6857997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229C7644-875B-6377-CCEF-3D24A4BC8F8A}"/>
              </a:ext>
            </a:extLst>
          </p:cNvPr>
          <p:cNvSpPr txBox="1">
            <a:spLocks/>
          </p:cNvSpPr>
          <p:nvPr/>
        </p:nvSpPr>
        <p:spPr>
          <a:xfrm>
            <a:off x="4325539" y="3654649"/>
            <a:ext cx="7737770" cy="8423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R$ 235.78,06 até 30/04/2023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88F7E73-A8E1-B789-1155-B107EDE7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0" y="722472"/>
            <a:ext cx="2411154" cy="10451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9FF247-55F2-279C-3C1F-786DBBFA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0" y="2156348"/>
            <a:ext cx="2507197" cy="12726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CA793C4-4C26-56D6-6F72-CD378226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88" y="3803479"/>
            <a:ext cx="2507198" cy="138696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4DA566-38B0-B120-45B8-D9D5B104E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88" y="5564921"/>
            <a:ext cx="2945559" cy="101598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6D71CD5-AD5C-0EFE-620D-973CBC692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806" y="2973564"/>
            <a:ext cx="2524164" cy="14406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B9711EE-4D6C-F07F-41C2-7E3A35760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0844" y="2492960"/>
            <a:ext cx="2609850" cy="104932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A566F2A-3C5D-77E7-2A3A-B2DA1D3202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7698" y="3645050"/>
            <a:ext cx="7" cy="6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36592BD-F3DF-B44D-F41A-FADC30E5AF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3885" y="576448"/>
            <a:ext cx="1957545" cy="1719570"/>
          </a:xfrm>
          <a:prstGeom prst="rect">
            <a:avLst/>
          </a:prstGeom>
        </p:spPr>
      </p:pic>
      <p:pic>
        <p:nvPicPr>
          <p:cNvPr id="1026" name="Picture 2" descr="Unicred Ponto Capital">
            <a:extLst>
              <a:ext uri="{FF2B5EF4-FFF2-40B4-BE49-F238E27FC236}">
                <a16:creationId xmlns:a16="http://schemas.microsoft.com/office/drawing/2014/main" id="{A4690FB1-C03E-1B99-AD38-3C92421D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53" y="636194"/>
            <a:ext cx="1804304" cy="18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as Registradas | Sistema OCB/ES">
            <a:extLst>
              <a:ext uri="{FF2B5EF4-FFF2-40B4-BE49-F238E27FC236}">
                <a16:creationId xmlns:a16="http://schemas.microsoft.com/office/drawing/2014/main" id="{93231614-4A30-1F86-4DC8-6074E9B0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81" y="4689529"/>
            <a:ext cx="2524164" cy="18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614B3-F07F-CB67-4D8F-7F3B1480A18C}"/>
              </a:ext>
            </a:extLst>
          </p:cNvPr>
          <p:cNvSpPr txBox="1"/>
          <p:nvPr/>
        </p:nvSpPr>
        <p:spPr>
          <a:xfrm>
            <a:off x="3982840" y="5874766"/>
            <a:ext cx="2757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i="0" u="none" strike="noStrike" baseline="0">
                <a:solidFill>
                  <a:srgbClr val="0F7036"/>
                </a:solidFill>
                <a:latin typeface="Intro Book" panose="02000000000000000000"/>
              </a:rPr>
              <a:t>Sicredi Serrana</a:t>
            </a:r>
          </a:p>
          <a:p>
            <a:pPr algn="ctr"/>
            <a:r>
              <a:rPr lang="pt-BR" sz="2000">
                <a:solidFill>
                  <a:srgbClr val="0F7036"/>
                </a:solidFill>
                <a:latin typeface="Intro Book" panose="02000000000000000000"/>
              </a:rPr>
              <a:t>Sicredi Ouro Branco</a:t>
            </a:r>
            <a:endParaRPr lang="pt-BR" sz="2000" b="0" i="0" u="none" strike="noStrike" baseline="0">
              <a:solidFill>
                <a:srgbClr val="0F7036"/>
              </a:solidFill>
              <a:latin typeface="Intro Book" panose="02000000000000000000"/>
            </a:endParaRPr>
          </a:p>
        </p:txBody>
      </p:sp>
      <p:pic>
        <p:nvPicPr>
          <p:cNvPr id="1032" name="Picture 8" descr="Associe-se | Cootravipa | Porto Alegre">
            <a:extLst>
              <a:ext uri="{FF2B5EF4-FFF2-40B4-BE49-F238E27FC236}">
                <a16:creationId xmlns:a16="http://schemas.microsoft.com/office/drawing/2014/main" id="{E0238D94-41E6-90DA-2A7E-DDEBE09D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52" y="3544901"/>
            <a:ext cx="1804304" cy="18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5FEC646F-AC64-2E8B-B9BA-CCE508A4FD96}"/>
              </a:ext>
            </a:extLst>
          </p:cNvPr>
          <p:cNvSpPr txBox="1">
            <a:spLocks/>
          </p:cNvSpPr>
          <p:nvPr/>
        </p:nvSpPr>
        <p:spPr>
          <a:xfrm>
            <a:off x="6658323" y="4986451"/>
            <a:ext cx="2015166" cy="7945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err="1">
                <a:solidFill>
                  <a:schemeClr val="bg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Cootravipa</a:t>
            </a:r>
            <a:endParaRPr lang="pt-BR" sz="2000" b="1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" name="Retângulo: Cantos Arredondados 1">
            <a:hlinkClick r:id="rId14"/>
            <a:extLst>
              <a:ext uri="{FF2B5EF4-FFF2-40B4-BE49-F238E27FC236}">
                <a16:creationId xmlns:a16="http://schemas.microsoft.com/office/drawing/2014/main" id="{91FD47BD-F9C2-F006-5994-A8828A2A39C7}"/>
              </a:ext>
            </a:extLst>
          </p:cNvPr>
          <p:cNvSpPr/>
          <p:nvPr/>
        </p:nvSpPr>
        <p:spPr>
          <a:xfrm>
            <a:off x="8173616" y="5564921"/>
            <a:ext cx="3638939" cy="1015981"/>
          </a:xfrm>
          <a:prstGeom prst="roundRect">
            <a:avLst/>
          </a:prstGeom>
          <a:solidFill>
            <a:srgbClr val="171C66"/>
          </a:solidFill>
          <a:ln>
            <a:solidFill>
              <a:srgbClr val="171C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/>
              <a:t>CONHEÇA OS PROJETOS</a:t>
            </a:r>
          </a:p>
        </p:txBody>
      </p:sp>
    </p:spTree>
    <p:extLst>
      <p:ext uri="{BB962C8B-B14F-4D97-AF65-F5344CB8AC3E}">
        <p14:creationId xmlns:p14="http://schemas.microsoft.com/office/powerpoint/2010/main" val="29366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804A5A-B57C-4203-8FCA-3AD65777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C6B5423-E652-30EB-DBBD-567A8071E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9" y="2981213"/>
            <a:ext cx="6853111" cy="2704695"/>
          </a:xfrm>
          <a:prstGeom prst="rect">
            <a:avLst/>
          </a:prstGeom>
        </p:spPr>
      </p:pic>
      <p:pic>
        <p:nvPicPr>
          <p:cNvPr id="7" name="Imagem 6" descr="Uma imagem contendo em pé, escuro, mesa, marrom&#10;&#10;Descrição gerada automaticamente">
            <a:extLst>
              <a:ext uri="{FF2B5EF4-FFF2-40B4-BE49-F238E27FC236}">
                <a16:creationId xmlns:a16="http://schemas.microsoft.com/office/drawing/2014/main" id="{99A828D3-3EA4-1AB9-46A7-4DE7932BC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82" y="2374785"/>
            <a:ext cx="2306975" cy="37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EE5C-8733-6037-A07B-E4340854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6D61A5-384A-4C7E-D6CA-9738DAAE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08"/>
            <a:ext cx="12191993" cy="685799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A0BF06C-8A87-87B0-2656-982F080BF2A0}"/>
              </a:ext>
            </a:extLst>
          </p:cNvPr>
          <p:cNvSpPr/>
          <p:nvPr/>
        </p:nvSpPr>
        <p:spPr>
          <a:xfrm>
            <a:off x="1" y="0"/>
            <a:ext cx="1989994" cy="6858000"/>
          </a:xfrm>
          <a:prstGeom prst="rect">
            <a:avLst/>
          </a:prstGeom>
          <a:solidFill>
            <a:srgbClr val="2E58A3"/>
          </a:solidFill>
          <a:ln>
            <a:solidFill>
              <a:srgbClr val="2E58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A663D3-19BF-DD85-D925-DA0123895516}"/>
              </a:ext>
            </a:extLst>
          </p:cNvPr>
          <p:cNvSpPr txBox="1"/>
          <p:nvPr/>
        </p:nvSpPr>
        <p:spPr>
          <a:xfrm rot="16200000">
            <a:off x="-1006734" y="2576545"/>
            <a:ext cx="473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b="1">
                <a:solidFill>
                  <a:schemeClr val="bg1"/>
                </a:solidFill>
                <a:latin typeface="Intro Book" panose="02000000000000000000"/>
              </a:rPr>
              <a:t>2024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CC73630-892F-A760-2D5C-76EC72E599DF}"/>
              </a:ext>
            </a:extLst>
          </p:cNvPr>
          <p:cNvGrpSpPr/>
          <p:nvPr/>
        </p:nvGrpSpPr>
        <p:grpSpPr>
          <a:xfrm>
            <a:off x="3034457" y="1176571"/>
            <a:ext cx="7565117" cy="1067267"/>
            <a:chOff x="3034457" y="1176571"/>
            <a:chExt cx="7565117" cy="1067267"/>
          </a:xfrm>
        </p:grpSpPr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9F66B691-CACE-6092-DFA5-C34154FF53BA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1372669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MILHÕES DE REAIS ORÇADOS</a:t>
              </a: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FDDE2E8-68B9-BB1D-0BD8-E24E7D7916EE}"/>
                </a:ext>
              </a:extLst>
            </p:cNvPr>
            <p:cNvGrpSpPr/>
            <p:nvPr/>
          </p:nvGrpSpPr>
          <p:grpSpPr>
            <a:xfrm>
              <a:off x="3034457" y="1176571"/>
              <a:ext cx="981724" cy="946883"/>
              <a:chOff x="3034457" y="1176571"/>
              <a:chExt cx="981724" cy="946883"/>
            </a:xfrm>
          </p:grpSpPr>
          <p:sp>
            <p:nvSpPr>
              <p:cNvPr id="9" name="Subtítulo 2">
                <a:extLst>
                  <a:ext uri="{FF2B5EF4-FFF2-40B4-BE49-F238E27FC236}">
                    <a16:creationId xmlns:a16="http://schemas.microsoft.com/office/drawing/2014/main" id="{18F627AB-4047-D2B5-BABD-EAC66E57DB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5523" y="1372669"/>
                <a:ext cx="683336" cy="71534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54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3</a:t>
                </a: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F2F15E0C-F287-F424-A8FD-91AC7E81C09C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2E58A3"/>
                  </a:solidFill>
                </a:endParaRPr>
              </a:p>
            </p:txBody>
          </p:sp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60D96F2-6E29-208C-8C1E-E1309EF9477E}"/>
              </a:ext>
            </a:extLst>
          </p:cNvPr>
          <p:cNvGrpSpPr/>
          <p:nvPr/>
        </p:nvGrpSpPr>
        <p:grpSpPr>
          <a:xfrm>
            <a:off x="3034457" y="2814990"/>
            <a:ext cx="7565117" cy="1083144"/>
            <a:chOff x="3034457" y="2814990"/>
            <a:chExt cx="7565117" cy="1083144"/>
          </a:xfrm>
        </p:grpSpPr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A6D4083A-A350-B4F5-70E1-1FE5ED7BA486}"/>
                </a:ext>
              </a:extLst>
            </p:cNvPr>
            <p:cNvSpPr txBox="1">
              <a:spLocks/>
            </p:cNvSpPr>
            <p:nvPr/>
          </p:nvSpPr>
          <p:spPr>
            <a:xfrm>
              <a:off x="4135471" y="2993413"/>
              <a:ext cx="6464103" cy="8711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PROJETOS CONTEMPLADOS</a:t>
              </a: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39C64230-E07C-FB9F-3482-0AD732751F87}"/>
                </a:ext>
              </a:extLst>
            </p:cNvPr>
            <p:cNvGrpSpPr/>
            <p:nvPr/>
          </p:nvGrpSpPr>
          <p:grpSpPr>
            <a:xfrm>
              <a:off x="3034457" y="2814990"/>
              <a:ext cx="1134627" cy="1083144"/>
              <a:chOff x="3034457" y="1176571"/>
              <a:chExt cx="1134627" cy="1083144"/>
            </a:xfrm>
          </p:grpSpPr>
          <p:sp>
            <p:nvSpPr>
              <p:cNvPr id="14" name="Subtítulo 2">
                <a:extLst>
                  <a:ext uri="{FF2B5EF4-FFF2-40B4-BE49-F238E27FC236}">
                    <a16:creationId xmlns:a16="http://schemas.microsoft.com/office/drawing/2014/main" id="{CED1F92C-F478-F3B8-C29A-C35FF444B4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942" y="1312829"/>
                <a:ext cx="989142" cy="94688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44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15</a:t>
                </a: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1684FDB7-0092-5186-D96C-92C0A8058D45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2E58A3"/>
                  </a:solidFill>
                </a:endParaRPr>
              </a:p>
            </p:txBody>
          </p:sp>
        </p:grp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8B76BCE-8D64-ED6A-5B9B-8DA014CA40FE}"/>
              </a:ext>
            </a:extLst>
          </p:cNvPr>
          <p:cNvGrpSpPr/>
          <p:nvPr/>
        </p:nvGrpSpPr>
        <p:grpSpPr>
          <a:xfrm>
            <a:off x="2949677" y="4393734"/>
            <a:ext cx="7649896" cy="1780922"/>
            <a:chOff x="3038475" y="4918002"/>
            <a:chExt cx="7561098" cy="1590835"/>
          </a:xfrm>
        </p:grpSpPr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D803952C-DC52-E430-B229-2137DEA323E0}"/>
                </a:ext>
              </a:extLst>
            </p:cNvPr>
            <p:cNvSpPr txBox="1">
              <a:spLocks/>
            </p:cNvSpPr>
            <p:nvPr/>
          </p:nvSpPr>
          <p:spPr>
            <a:xfrm>
              <a:off x="4135470" y="5020711"/>
              <a:ext cx="6464103" cy="14881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3600">
                  <a:solidFill>
                    <a:srgbClr val="2E58A3"/>
                  </a:solidFill>
                  <a:latin typeface="Intro Book" panose="02000000000000000000" pitchFamily="50" charset="0"/>
                </a:rPr>
                <a:t>MIL PESSOAS IMPACTADAS</a:t>
              </a: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57907B7D-C5F3-0355-3A63-3701D7E7E508}"/>
                </a:ext>
              </a:extLst>
            </p:cNvPr>
            <p:cNvGrpSpPr/>
            <p:nvPr/>
          </p:nvGrpSpPr>
          <p:grpSpPr>
            <a:xfrm>
              <a:off x="3038475" y="4918002"/>
              <a:ext cx="1134627" cy="1083144"/>
              <a:chOff x="3034457" y="1176571"/>
              <a:chExt cx="1134627" cy="1083144"/>
            </a:xfrm>
          </p:grpSpPr>
          <p:sp>
            <p:nvSpPr>
              <p:cNvPr id="19" name="Subtítulo 2">
                <a:extLst>
                  <a:ext uri="{FF2B5EF4-FFF2-40B4-BE49-F238E27FC236}">
                    <a16:creationId xmlns:a16="http://schemas.microsoft.com/office/drawing/2014/main" id="{03701476-79A2-727D-729B-0976D77036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7764" y="1279280"/>
                <a:ext cx="1041320" cy="9804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4400" b="1">
                    <a:solidFill>
                      <a:srgbClr val="2E58A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ro Book" panose="02000000000000000000" pitchFamily="50" charset="0"/>
                  </a:rPr>
                  <a:t>22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F29C77C8-62FE-3D18-EE83-F1916773FE0F}"/>
                  </a:ext>
                </a:extLst>
              </p:cNvPr>
              <p:cNvSpPr/>
              <p:nvPr/>
            </p:nvSpPr>
            <p:spPr>
              <a:xfrm>
                <a:off x="3034457" y="1176571"/>
                <a:ext cx="981724" cy="946883"/>
              </a:xfrm>
              <a:prstGeom prst="ellipse">
                <a:avLst/>
              </a:prstGeom>
              <a:noFill/>
              <a:ln w="28575">
                <a:solidFill>
                  <a:srgbClr val="2E58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2E58A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5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Engenho de Ideias</dc:creator>
  <cp:revision>1</cp:revision>
  <dcterms:created xsi:type="dcterms:W3CDTF">2023-06-13T14:21:55Z</dcterms:created>
  <dcterms:modified xsi:type="dcterms:W3CDTF">2025-10-29T19:01:25Z</dcterms:modified>
</cp:coreProperties>
</file>